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0" r:id="rId3"/>
    <p:sldId id="301" r:id="rId4"/>
    <p:sldId id="271" r:id="rId5"/>
    <p:sldId id="272" r:id="rId6"/>
    <p:sldId id="287" r:id="rId7"/>
    <p:sldId id="273" r:id="rId8"/>
    <p:sldId id="274" r:id="rId9"/>
    <p:sldId id="276" r:id="rId10"/>
    <p:sldId id="279" r:id="rId11"/>
    <p:sldId id="275" r:id="rId12"/>
    <p:sldId id="262" r:id="rId13"/>
    <p:sldId id="298" r:id="rId14"/>
    <p:sldId id="277" r:id="rId15"/>
    <p:sldId id="278" r:id="rId16"/>
    <p:sldId id="295" r:id="rId17"/>
    <p:sldId id="296" r:id="rId18"/>
    <p:sldId id="297" r:id="rId19"/>
    <p:sldId id="302" r:id="rId20"/>
    <p:sldId id="26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4A2B-8832-4516-B26A-D1B631A9391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D2D37-D90A-4E93-B885-F8CB077117D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16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19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20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A69A-93D8-4631-8398-193249DA3D38}" type="datetimeFigureOut">
              <a:rPr lang="es-MX" smtClean="0"/>
              <a:pPr/>
              <a:t>24/08/2015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lutón 14 de julio 201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000108"/>
            <a:ext cx="6357958" cy="6357958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500042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¿Por qué</a:t>
            </a:r>
            <a:r>
              <a:rPr kumimoji="0" lang="es-MX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ya no se considera a Plutón</a:t>
            </a:r>
            <a:r>
              <a:rPr lang="es-MX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como un planeta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r>
              <a:rPr lang="es-MX" dirty="0" smtClean="0"/>
              <a:t>Los astrónomos uruguayos Julio Fernández y Gonzalo Tancredi, crean una nueva definición de planeta que se destaca por su claridad, ya que en ella no se establece límite alguno en cuanto a las dimensiones del astro. </a:t>
            </a:r>
          </a:p>
        </p:txBody>
      </p:sp>
      <p:pic>
        <p:nvPicPr>
          <p:cNvPr id="4" name="3 Imagen" descr="JULIO_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286124"/>
            <a:ext cx="2369076" cy="3000396"/>
          </a:xfrm>
          <a:prstGeom prst="rect">
            <a:avLst/>
          </a:prstGeom>
        </p:spPr>
      </p:pic>
      <p:pic>
        <p:nvPicPr>
          <p:cNvPr id="5" name="4 Imagen" descr="tancred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500438"/>
            <a:ext cx="3508769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/>
          <a:lstStyle/>
          <a:p>
            <a:r>
              <a:rPr lang="es-MX" dirty="0" smtClean="0"/>
              <a:t>Con la presencia de más de 300 astrónomos de todo el mundo, la Unión Astronómica Internacional se reúne en Praga, capital de República Checa. Se vota a favor por amplia mayoría la nueva propuesta creada por los uruguayos. </a:t>
            </a:r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" name="3 Imagen" descr="UAI 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71876"/>
            <a:ext cx="3929091" cy="2603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s-MX" dirty="0" smtClean="0"/>
              <a:t>DEFINICIÓN DE PLANETA</a:t>
            </a:r>
          </a:p>
          <a:p>
            <a:pPr algn="ctr">
              <a:buNone/>
            </a:pPr>
            <a:r>
              <a:rPr lang="es-MX" dirty="0" smtClean="0"/>
              <a:t>Unión Astronómica Internacional </a:t>
            </a:r>
          </a:p>
          <a:p>
            <a:pPr algn="ctr">
              <a:buNone/>
            </a:pPr>
            <a:r>
              <a:rPr lang="es-MX" dirty="0" smtClean="0"/>
              <a:t>24 de agosto 2006</a:t>
            </a:r>
          </a:p>
          <a:p>
            <a:pPr>
              <a:buNone/>
            </a:pPr>
            <a:r>
              <a:rPr lang="es-MX" sz="1200" dirty="0" smtClean="0"/>
              <a:t> </a:t>
            </a:r>
          </a:p>
          <a:p>
            <a:pPr>
              <a:buNone/>
            </a:pPr>
            <a:r>
              <a:rPr lang="es-MX" dirty="0" smtClean="0"/>
              <a:t>Un planeta es un astro que cumple las siguientes condiciones:</a:t>
            </a:r>
          </a:p>
          <a:p>
            <a:pPr>
              <a:buNone/>
            </a:pPr>
            <a:r>
              <a:rPr lang="es-MX" sz="800" dirty="0" smtClean="0"/>
              <a:t> </a:t>
            </a:r>
          </a:p>
          <a:p>
            <a:pPr>
              <a:buNone/>
            </a:pPr>
            <a:r>
              <a:rPr lang="es-MX" dirty="0" smtClean="0"/>
              <a:t>1) Realizar una órbita alrededor del Sol.</a:t>
            </a:r>
          </a:p>
          <a:p>
            <a:pPr>
              <a:buNone/>
            </a:pPr>
            <a:r>
              <a:rPr lang="es-MX" dirty="0" smtClean="0"/>
              <a:t>2) Tener forma aproximadamente esférica.</a:t>
            </a:r>
          </a:p>
          <a:p>
            <a:pPr>
              <a:buNone/>
            </a:pPr>
            <a:r>
              <a:rPr lang="es-MX" dirty="0" smtClean="0"/>
              <a:t>3) Debe haber limpiado la zona en la que orbita.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>
            <a:noAutofit/>
          </a:bodyPr>
          <a:lstStyle/>
          <a:p>
            <a:pPr algn="l"/>
            <a:r>
              <a:rPr lang="es-MX" sz="2600" dirty="0" smtClean="0"/>
              <a:t>¿Cómo los planetas lograron limpiar la zona en la que orbitan?</a:t>
            </a:r>
            <a:br>
              <a:rPr lang="es-MX" sz="2600" dirty="0" smtClean="0"/>
            </a:br>
            <a:endParaRPr lang="es-MX" sz="2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55317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00760" y="785794"/>
            <a:ext cx="3000364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Según este </a:t>
            </a:r>
            <a:r>
              <a:rPr lang="es-MX" sz="2600" baseline="0" dirty="0" smtClean="0">
                <a:latin typeface="+mj-lt"/>
                <a:ea typeface="+mj-ea"/>
                <a:cs typeface="+mj-cs"/>
              </a:rPr>
              <a:t>modelo,</a:t>
            </a:r>
            <a:r>
              <a:rPr kumimoji="0" lang="es-MX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 Sistema Solar se formó en una nube de gas y polvo. </a:t>
            </a:r>
            <a:r>
              <a:rPr lang="es-MX" sz="2600" dirty="0" smtClean="0">
                <a:latin typeface="+mj-lt"/>
                <a:ea typeface="+mj-ea"/>
                <a:cs typeface="+mj-cs"/>
              </a:rPr>
              <a:t>La fuerza de gravedad formó el Sol en el centro. El polvo se agrupó en el plano del disco formando aglomeraciones de mayor tamaño.</a:t>
            </a: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5072074"/>
            <a:ext cx="9144000" cy="1571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600" dirty="0" smtClean="0">
                <a:latin typeface="+mj-lt"/>
                <a:ea typeface="+mj-ea"/>
                <a:cs typeface="+mj-cs"/>
              </a:rPr>
              <a:t>A medida que transcurrió el tiempo, su fuerza de gravedad fue atrayendo </a:t>
            </a:r>
            <a:r>
              <a:rPr lang="es-MX" sz="2600" dirty="0" smtClean="0">
                <a:latin typeface="+mj-lt"/>
                <a:ea typeface="+mj-ea"/>
                <a:cs typeface="+mj-cs"/>
              </a:rPr>
              <a:t>l</a:t>
            </a:r>
            <a:r>
              <a:rPr lang="es-MX" sz="2600" dirty="0" smtClean="0">
                <a:latin typeface="+mj-lt"/>
                <a:ea typeface="+mj-ea"/>
                <a:cs typeface="+mj-cs"/>
              </a:rPr>
              <a:t>as partículas que se hallaban en sus inmediaciones, las cuales colisionaron con ellos y se unieron, formando cuerpos que lograron alcanzar varios kilómetros de diámetro: los planetas.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Plutón cumple las dos primeras condiciones: orbita alrededor del Sol y su forma es esférica.</a:t>
            </a:r>
          </a:p>
          <a:p>
            <a:r>
              <a:rPr lang="es-MX" dirty="0" smtClean="0"/>
              <a:t>Pero no cumple la tercera condición: no ha limpiado la zona en la que orbita ya que se encuentra en el cinturón de Kuiper donde hay miles de objetos transneptunianos.</a:t>
            </a:r>
          </a:p>
          <a:p>
            <a:r>
              <a:rPr lang="es-MX" dirty="0" smtClean="0"/>
              <a:t>Por lo tanto es muy claro que no es un planeta y tanto Plutón como Eris son catalogados como planetas enanos.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Actualmente son 5 los planetas enanos que integran el Sistema Solar:</a:t>
            </a:r>
          </a:p>
          <a:p>
            <a:r>
              <a:rPr lang="es-MX" dirty="0" smtClean="0"/>
              <a:t>Plutón – Eris – Haumea – Makemake – Ceres</a:t>
            </a:r>
          </a:p>
          <a:p>
            <a:r>
              <a:rPr lang="es-MX" dirty="0" smtClean="0"/>
              <a:t>Los 4 primeros son objetos transneptunianos del Cinturón de Kuiper, mientras que Ceres es un asteroide situado entre Marte y Júpiter (Cinturón de asteroides).</a:t>
            </a:r>
          </a:p>
          <a:p>
            <a:r>
              <a:rPr lang="es-MX" dirty="0" smtClean="0"/>
              <a:t>Se caracterizan por orbitar alrededor del Sol, tener forma aproximadamente esférica, y no han limpiado la zona en la que orbitan.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lanetas_enano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28670"/>
            <a:ext cx="9157266" cy="5929330"/>
          </a:xfrm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LOS 5 PLANETAS ENANOS A ESCALA </a:t>
            </a:r>
          </a:p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COMPARADOS CON LA TIERRA</a:t>
            </a:r>
            <a:endParaRPr lang="es-MX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h-pluto-in-true-col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1435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rmAutofit/>
          </a:bodyPr>
          <a:lstStyle/>
          <a:p>
            <a:r>
              <a:rPr lang="es-MX" sz="3000" dirty="0" smtClean="0">
                <a:solidFill>
                  <a:schemeClr val="bg1"/>
                </a:solidFill>
              </a:rPr>
              <a:t>Luego de 9 años de viaje, el 14 de julio de 2015 la sonda New </a:t>
            </a:r>
            <a:r>
              <a:rPr lang="es-MX" sz="3000" dirty="0" err="1" smtClean="0">
                <a:solidFill>
                  <a:schemeClr val="bg1"/>
                </a:solidFill>
              </a:rPr>
              <a:t>Horizons</a:t>
            </a:r>
            <a:r>
              <a:rPr lang="es-MX" sz="3000" dirty="0" smtClean="0">
                <a:solidFill>
                  <a:schemeClr val="bg1"/>
                </a:solidFill>
              </a:rPr>
              <a:t> pasa a la mínima distancia de Plutón.</a:t>
            </a:r>
            <a:endParaRPr lang="es-MX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6" y="0"/>
            <a:ext cx="2285984" cy="6858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Se obtienen notables imágenes que representan un gran </a:t>
            </a:r>
            <a:r>
              <a:rPr lang="es-MX" sz="2800" dirty="0" smtClean="0"/>
              <a:t>avance en el conocimiento de la superficie de Plutón y de su atmósfera.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Además se obtuvieron imágenes de sus satélites.</a:t>
            </a:r>
            <a:endParaRPr lang="es-MX" sz="2800" dirty="0"/>
          </a:p>
        </p:txBody>
      </p:sp>
      <p:pic>
        <p:nvPicPr>
          <p:cNvPr id="4" name="3 Marcador de contenido" descr="nh-pluto-mountain-rang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68712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h-char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0"/>
            <a:ext cx="9069144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071546"/>
            <a:ext cx="3071802" cy="4500570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>
                <a:solidFill>
                  <a:schemeClr val="bg1"/>
                </a:solidFill>
              </a:rPr>
              <a:t>Caronte: satélite más grande de Plutón fotografiado por la sonda New </a:t>
            </a:r>
            <a:r>
              <a:rPr lang="es-MX" sz="3600" dirty="0" err="1" smtClean="0">
                <a:solidFill>
                  <a:schemeClr val="bg1"/>
                </a:solidFill>
              </a:rPr>
              <a:t>Horizons</a:t>
            </a:r>
            <a:endParaRPr lang="es-MX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24" y="0"/>
            <a:ext cx="4572032" cy="6858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Cuando la sonda espacial New </a:t>
            </a:r>
            <a:r>
              <a:rPr lang="es-MX" sz="3200" dirty="0" err="1" smtClean="0"/>
              <a:t>Horizons</a:t>
            </a:r>
            <a:r>
              <a:rPr lang="es-MX" sz="3200" dirty="0" smtClean="0"/>
              <a:t> despegó desde Cabo Cañaveral el 19/1/2006, Plutón aún era considerado planeta.</a:t>
            </a:r>
            <a:br>
              <a:rPr lang="es-MX" sz="3200" dirty="0" smtClean="0"/>
            </a:br>
            <a:r>
              <a:rPr lang="es-MX" sz="1400" dirty="0" smtClean="0"/>
              <a:t>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Hasta ahora ninguna nave se había acercado a este  remoto astro situado a casi 5.000.000.000 km de la Tierra. Solo se tenían borrosas imágenes a través de telescopios.</a:t>
            </a:r>
            <a:endParaRPr lang="es-MX" sz="3200" dirty="0"/>
          </a:p>
        </p:txBody>
      </p:sp>
      <p:pic>
        <p:nvPicPr>
          <p:cNvPr id="4" name="3 Marcador de contenido" descr="cohete Atlas V 551 despega desde cabo cañaver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3" y="428604"/>
            <a:ext cx="4170193" cy="6065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OSS732X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57190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 smtClean="0"/>
          </a:p>
          <a:p>
            <a:pPr algn="ctr">
              <a:buNone/>
              <a:defRPr/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	Imágenes obtenidas en:</a:t>
            </a: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Wikimedia Commons.</a:t>
            </a: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www.nasa.gov</a:t>
            </a:r>
            <a:endParaRPr lang="es-MX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Jet Propulsion Laboratory -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30718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Pero mientras la sonda realizaba su viaje rumbo a Plutón, el concepto de planeta que siempre había existido, sufre un histórico cambio. </a:t>
            </a:r>
            <a:br>
              <a:rPr lang="es-MX" sz="3200" dirty="0" smtClean="0"/>
            </a:br>
            <a:r>
              <a:rPr lang="es-MX" sz="3200" dirty="0" smtClean="0"/>
              <a:t>New </a:t>
            </a:r>
            <a:r>
              <a:rPr lang="es-MX" sz="3200" dirty="0" err="1" smtClean="0"/>
              <a:t>Horizons</a:t>
            </a:r>
            <a:r>
              <a:rPr lang="es-MX" sz="3200" dirty="0" smtClean="0"/>
              <a:t> se dirigía ahora rumbo a un planeta enano. Sin embargo su historia lo hace grande.</a:t>
            </a:r>
            <a:endParaRPr lang="es-MX" sz="3200" dirty="0"/>
          </a:p>
        </p:txBody>
      </p:sp>
      <p:pic>
        <p:nvPicPr>
          <p:cNvPr id="4" name="3 Marcador de contenido" descr="screen_shot_2015-03-11_at_6.11.50_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928934"/>
            <a:ext cx="5429288" cy="3621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MX" dirty="0" smtClean="0"/>
              <a:t>	</a:t>
            </a:r>
          </a:p>
          <a:p>
            <a:pPr algn="ctr">
              <a:buNone/>
            </a:pPr>
            <a:r>
              <a:rPr lang="es-MX" b="1" i="1" dirty="0" smtClean="0"/>
              <a:t>	</a:t>
            </a:r>
            <a:endParaRPr lang="es-MX" sz="900" b="1" i="1" dirty="0" smtClean="0"/>
          </a:p>
          <a:p>
            <a:pPr algn="ctr">
              <a:buNone/>
            </a:pPr>
            <a:endParaRPr lang="es-MX" sz="900" b="1" i="1" dirty="0" smtClean="0"/>
          </a:p>
          <a:p>
            <a:pPr>
              <a:buNone/>
            </a:pPr>
            <a:r>
              <a:rPr lang="es-MX" dirty="0" smtClean="0"/>
              <a:t>    	</a:t>
            </a:r>
            <a:endParaRPr lang="es-MX" dirty="0"/>
          </a:p>
        </p:txBody>
      </p:sp>
      <p:pic>
        <p:nvPicPr>
          <p:cNvPr id="4" name="3 Imagen" descr="459px-Clyde_W__Tombau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5" y="2071678"/>
            <a:ext cx="3284481" cy="42862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4348" y="3214686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dk1"/>
                </a:solidFill>
              </a:rPr>
              <a:t>Desde ese momento y por casi 76 años, hasta agosto del 2006, fue considerado un planeta.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472" y="500042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dk1"/>
                </a:solidFill>
              </a:rPr>
              <a:t>Plutón fue </a:t>
            </a:r>
            <a:r>
              <a:rPr lang="es-MX" sz="3200" dirty="0" smtClean="0"/>
              <a:t>descubierto </a:t>
            </a:r>
            <a:r>
              <a:rPr lang="es-MX" sz="3200" dirty="0" smtClean="0"/>
              <a:t>el 18 de </a:t>
            </a:r>
            <a:r>
              <a:rPr lang="es-MX" sz="3200" dirty="0" smtClean="0"/>
              <a:t>febrero de 1930 por </a:t>
            </a:r>
            <a:r>
              <a:rPr lang="es-MX" sz="3200" dirty="0" smtClean="0"/>
              <a:t>el </a:t>
            </a:r>
            <a:r>
              <a:rPr lang="es-MX" sz="3200" dirty="0" smtClean="0"/>
              <a:t>astrónomo </a:t>
            </a:r>
            <a:r>
              <a:rPr lang="es-MX" sz="3200" dirty="0" err="1" smtClean="0"/>
              <a:t>Clyde</a:t>
            </a:r>
            <a:r>
              <a:rPr lang="es-MX" sz="3200" dirty="0" smtClean="0"/>
              <a:t> </a:t>
            </a:r>
            <a:r>
              <a:rPr lang="es-MX" sz="3200" dirty="0" err="1" smtClean="0"/>
              <a:t>Tombaugh</a:t>
            </a:r>
            <a:r>
              <a:rPr lang="es-MX" sz="3200" dirty="0" smtClean="0">
                <a:solidFill>
                  <a:schemeClr val="dk1"/>
                </a:solidFill>
              </a:rPr>
              <a:t> (EEUU).</a:t>
            </a:r>
            <a:endParaRPr lang="es-MX" sz="32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5857916" cy="5643602"/>
          </a:xfrm>
        </p:spPr>
        <p:txBody>
          <a:bodyPr>
            <a:normAutofit/>
          </a:bodyPr>
          <a:lstStyle/>
          <a:p>
            <a:r>
              <a:rPr lang="es-MX" dirty="0" smtClean="0"/>
              <a:t>En inglés su nombre es “Pluto”. Fue sugerido por la niña inglesa </a:t>
            </a:r>
            <a:r>
              <a:rPr lang="es-MX" dirty="0" err="1" smtClean="0"/>
              <a:t>Venetia</a:t>
            </a:r>
            <a:r>
              <a:rPr lang="es-MX" dirty="0" smtClean="0"/>
              <a:t> </a:t>
            </a:r>
            <a:r>
              <a:rPr lang="es-MX" dirty="0" err="1" smtClean="0"/>
              <a:t>Burney</a:t>
            </a:r>
            <a:r>
              <a:rPr lang="es-MX" dirty="0" smtClean="0"/>
              <a:t> </a:t>
            </a:r>
            <a:r>
              <a:rPr lang="es-MX" dirty="0" smtClean="0"/>
              <a:t>de 11 años, quien era aficionada a la lectura de la mitología griega y romana. </a:t>
            </a:r>
          </a:p>
          <a:p>
            <a:r>
              <a:rPr lang="es-MX" dirty="0" smtClean="0"/>
              <a:t>Como este nuevo planeta está tan lejos del Sol, lo imaginó tan oscuro que se le ocurrió asociarlo con el nombre del Dios de las tinieblas y del inframundo: “Pluto”.</a:t>
            </a:r>
          </a:p>
        </p:txBody>
      </p:sp>
      <p:pic>
        <p:nvPicPr>
          <p:cNvPr id="4" name="3 Imagen" descr="Venetia_Bur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571480"/>
            <a:ext cx="1908147" cy="2500330"/>
          </a:xfrm>
          <a:prstGeom prst="rect">
            <a:avLst/>
          </a:prstGeom>
        </p:spPr>
      </p:pic>
      <p:pic>
        <p:nvPicPr>
          <p:cNvPr id="5" name="4 Imagen" descr="800px-Artist's_impression_dwarf_planet_Plu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429132"/>
            <a:ext cx="2514586" cy="157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483245"/>
          </a:xfrm>
        </p:spPr>
        <p:txBody>
          <a:bodyPr/>
          <a:lstStyle/>
          <a:p>
            <a:r>
              <a:rPr lang="es-MX" dirty="0" smtClean="0"/>
              <a:t>El primero de mayo de 1930 se acepta oficialmente el nombre creado por la niña.</a:t>
            </a:r>
          </a:p>
          <a:p>
            <a:r>
              <a:rPr lang="es-MX" dirty="0" smtClean="0"/>
              <a:t>Años más tarde se crea el perrito de Walt Disney con el nombre del planeta, debido a la atracción que genera ese nuevo astro descubierto.</a:t>
            </a:r>
          </a:p>
          <a:p>
            <a:endParaRPr lang="es-MX" dirty="0"/>
          </a:p>
        </p:txBody>
      </p:sp>
      <p:pic>
        <p:nvPicPr>
          <p:cNvPr id="4" name="3 Imagen" descr="plu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71876"/>
            <a:ext cx="1971675" cy="231457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857620" y="3357562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El famoso perro de Mickey lleva el nombre del planeta Pluto (en inglés) recientemente descubierto en aquella época.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es-MX" dirty="0" smtClean="0"/>
              <a:t>En la década del 90 los astrónomos comienzan a detectar astros de hielo y roca en una región más allá de Neptuno. Se llaman objetos transneptunianos y forman el Cinturón de Kuiper. En esa zona se encuentra Plutón.</a:t>
            </a:r>
          </a:p>
          <a:p>
            <a:pPr>
              <a:buNone/>
            </a:pPr>
            <a:endParaRPr lang="es-MX" dirty="0" smtClean="0"/>
          </a:p>
        </p:txBody>
      </p:sp>
      <p:pic>
        <p:nvPicPr>
          <p:cNvPr id="4" name="3 Imagen" descr="cinturon-de-kuipe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286124"/>
            <a:ext cx="5286412" cy="318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es-MX" dirty="0" smtClean="0"/>
              <a:t>En el año 2003 el astrónomo estadounidense Mike Brown descubre un nuevo objeto transneptuniano muy particular. Se catalogó como 2003 UB 313 y se le llamaba “Xena”.</a:t>
            </a:r>
          </a:p>
          <a:p>
            <a:r>
              <a:rPr lang="es-MX" dirty="0" smtClean="0"/>
              <a:t>En el año 2005 logran conocer su diámetro, es de 3000 km. Supera los 2300 km de Plutón. </a:t>
            </a:r>
          </a:p>
          <a:p>
            <a:r>
              <a:rPr lang="es-MX" dirty="0" smtClean="0"/>
              <a:t>Se generó una gran controversia entre los astrónomos del mundo. </a:t>
            </a:r>
          </a:p>
          <a:p>
            <a:r>
              <a:rPr lang="es-MX" dirty="0" smtClean="0"/>
              <a:t>¿Cuál sería el límite aceptado a partir del cual ese cuerpo se consideraría planeta?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143668"/>
          </a:xfrm>
        </p:spPr>
        <p:txBody>
          <a:bodyPr>
            <a:normAutofit/>
          </a:bodyPr>
          <a:lstStyle/>
          <a:p>
            <a:r>
              <a:rPr lang="es-MX" dirty="0" smtClean="0"/>
              <a:t>En agosto de 2006 la Unión Astronómica Internacional decide llamar Eris a este objeto.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Eris es la diosa de la</a:t>
            </a:r>
          </a:p>
          <a:p>
            <a:pPr>
              <a:buNone/>
            </a:pPr>
            <a:r>
              <a:rPr lang="es-MX" dirty="0" smtClean="0"/>
              <a:t>    discordia de los romanos.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El nombre es muy apropiado por la discordia que generó entre los astrónomos, quienes discutían sin ponerse de acuerdo acerca de qué debería ser un planeta o no.</a:t>
            </a:r>
          </a:p>
        </p:txBody>
      </p:sp>
      <p:pic>
        <p:nvPicPr>
          <p:cNvPr id="4" name="3 Imagen" descr="Eris diosa de la discordia rom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85926"/>
            <a:ext cx="2214578" cy="2372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865</Words>
  <Application>Microsoft Office PowerPoint</Application>
  <PresentationFormat>Presentación en pantalla (4:3)</PresentationFormat>
  <Paragraphs>78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Cuando la sonda espacial New Horizons despegó desde Cabo Cañaveral el 19/1/2006, Plutón aún era considerado planeta.   Hasta ahora ninguna nave se había acercado a este  remoto astro situado a casi 5.000.000.000 km de la Tierra. Solo se tenían borrosas imágenes a través de telescopios.</vt:lpstr>
      <vt:lpstr>Pero mientras la sonda realizaba su viaje rumbo a Plutón, el concepto de planeta que siempre había existido, sufre un histórico cambio.  New Horizons se dirigía ahora rumbo a un planeta enano. Sin embargo su historia lo hace grande.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¿Cómo los planetas lograron limpiar la zona en la que orbitan? </vt:lpstr>
      <vt:lpstr>Diapositiva 14</vt:lpstr>
      <vt:lpstr>Diapositiva 15</vt:lpstr>
      <vt:lpstr>Diapositiva 16</vt:lpstr>
      <vt:lpstr>Luego de 9 años de viaje, el 14 de julio de 2015 la sonda New Horizons pasa a la mínima distancia de Plutón.</vt:lpstr>
      <vt:lpstr>Se obtienen notables imágenes que representan un gran avance en el conocimiento de la superficie de Plutón y de su atmósfera. Además se obtuvieron imágenes de sus satélites.</vt:lpstr>
      <vt:lpstr>Caronte: satélite más grande de Plutón fotografiado por la sonda New Horizons</vt:lpstr>
      <vt:lpstr>Diapositiva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ASTROS QUE INTEGRAN EL SISTEMA SOLAR</dc:title>
  <dc:creator>Héctor</dc:creator>
  <cp:lastModifiedBy>Héctor</cp:lastModifiedBy>
  <cp:revision>172</cp:revision>
  <dcterms:created xsi:type="dcterms:W3CDTF">2013-03-26T12:15:55Z</dcterms:created>
  <dcterms:modified xsi:type="dcterms:W3CDTF">2015-08-24T12:43:48Z</dcterms:modified>
</cp:coreProperties>
</file>