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85" r:id="rId13"/>
    <p:sldId id="266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86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AB31D55-2971-4DB6-AC37-322895C32250}" type="datetimeFigureOut">
              <a:rPr lang="es-ES" smtClean="0"/>
              <a:t>11/12/2015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4271D28-D0B0-46F5-820E-6206737D9BD1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744416" cy="5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568"/>
            <a:ext cx="7772400" cy="1051168"/>
          </a:xfrm>
        </p:spPr>
        <p:txBody>
          <a:bodyPr>
            <a:normAutofit/>
          </a:bodyPr>
          <a:lstStyle/>
          <a:p>
            <a:pPr algn="ctr"/>
            <a:r>
              <a:rPr lang="es-ES" sz="2000" dirty="0" smtClean="0"/>
              <a:t>PORTFOLIO </a:t>
            </a:r>
            <a:r>
              <a:rPr lang="es-ES" sz="2000" dirty="0" smtClean="0"/>
              <a:t>DIGITAL</a:t>
            </a:r>
            <a:br>
              <a:rPr lang="es-ES" sz="2000" dirty="0" smtClean="0"/>
            </a:br>
            <a:r>
              <a:rPr lang="es-ES" sz="2000" dirty="0" smtClean="0"/>
              <a:t>Proyecto referente </a:t>
            </a:r>
            <a:r>
              <a:rPr lang="es-ES" sz="2000" cap="none" dirty="0" err="1" smtClean="0"/>
              <a:t>Dptal</a:t>
            </a:r>
            <a:r>
              <a:rPr lang="es-ES" sz="2000" dirty="0" smtClean="0"/>
              <a:t>.  </a:t>
            </a:r>
            <a:r>
              <a:rPr lang="es-ES" sz="2000" dirty="0" err="1" smtClean="0"/>
              <a:t>Xo</a:t>
            </a:r>
            <a:r>
              <a:rPr lang="es-ES" sz="2000" dirty="0" smtClean="0"/>
              <a:t> -  EVP</a:t>
            </a:r>
            <a:endParaRPr lang="es-ES" sz="2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80528" y="1131359"/>
            <a:ext cx="8496944" cy="5544616"/>
          </a:xfrm>
        </p:spPr>
        <p:txBody>
          <a:bodyPr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                           </a:t>
            </a:r>
            <a:r>
              <a:rPr lang="es-ES" sz="4000" b="1" dirty="0" smtClean="0">
                <a:solidFill>
                  <a:schemeClr val="tx1"/>
                </a:solidFill>
              </a:rPr>
              <a:t>El arte como Concepto</a:t>
            </a:r>
          </a:p>
          <a:p>
            <a:r>
              <a:rPr lang="es-ES" sz="2400" b="1" dirty="0" smtClean="0">
                <a:solidFill>
                  <a:schemeClr val="tx1"/>
                </a:solidFill>
              </a:rPr>
              <a:t>                                                     </a:t>
            </a:r>
            <a:r>
              <a:rPr lang="es-ES" b="1" dirty="0" smtClean="0">
                <a:solidFill>
                  <a:schemeClr val="tx1"/>
                </a:solidFill>
              </a:rPr>
              <a:t>“Estoy interesado en las   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                                     ideas,  no sólo en los           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                                   productos visuales”</a:t>
            </a:r>
          </a:p>
          <a:p>
            <a:endParaRPr lang="es-ES" b="1" dirty="0" smtClean="0">
              <a:solidFill>
                <a:schemeClr val="tx1"/>
              </a:solidFill>
            </a:endParaRPr>
          </a:p>
          <a:p>
            <a:r>
              <a:rPr lang="es-ES" b="1" dirty="0"/>
              <a:t> </a:t>
            </a:r>
            <a:r>
              <a:rPr lang="es-ES" sz="1600" b="1" dirty="0"/>
              <a:t>Marcel </a:t>
            </a:r>
            <a:r>
              <a:rPr lang="es-ES" sz="1600" b="1" dirty="0" err="1"/>
              <a:t>Duchamp</a:t>
            </a:r>
            <a:r>
              <a:rPr lang="es-ES" sz="1600" b="1" dirty="0"/>
              <a:t>       </a:t>
            </a:r>
            <a:endParaRPr lang="es-ES" sz="1600" b="1" dirty="0" smtClean="0">
              <a:solidFill>
                <a:schemeClr val="tx1"/>
              </a:solidFill>
            </a:endParaRPr>
          </a:p>
          <a:p>
            <a:endParaRPr lang="es-ES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r>
              <a:rPr lang="es-ES" sz="1600" b="1" dirty="0" smtClean="0">
                <a:solidFill>
                  <a:schemeClr val="tx1"/>
                </a:solidFill>
              </a:rPr>
              <a:t>        </a:t>
            </a:r>
            <a:r>
              <a:rPr lang="es-ES" sz="1600" b="1" dirty="0" smtClean="0">
                <a:solidFill>
                  <a:schemeClr val="bg1"/>
                </a:solidFill>
              </a:rPr>
              <a:t>Rueda de bicicleta (1913)                            </a:t>
            </a:r>
            <a:r>
              <a:rPr lang="es-ES" sz="1600" b="1" dirty="0" smtClean="0">
                <a:solidFill>
                  <a:schemeClr val="tx1"/>
                </a:solidFill>
              </a:rPr>
              <a:t>Referente : Mario </a:t>
            </a:r>
            <a:r>
              <a:rPr lang="es-ES" sz="1600" b="1" dirty="0" err="1" smtClean="0">
                <a:solidFill>
                  <a:schemeClr val="tx1"/>
                </a:solidFill>
              </a:rPr>
              <a:t>Ferreyra</a:t>
            </a:r>
            <a:r>
              <a:rPr lang="es-ES" sz="1600" b="1" dirty="0" smtClean="0">
                <a:solidFill>
                  <a:schemeClr val="tx1"/>
                </a:solidFill>
              </a:rPr>
              <a:t>  - Región: Salto- Paysandú-      Río Negro.</a:t>
            </a:r>
          </a:p>
          <a:p>
            <a:endParaRPr lang="es-ES" b="1" dirty="0">
              <a:solidFill>
                <a:schemeClr val="tx1"/>
              </a:solidFill>
            </a:endParaRPr>
          </a:p>
          <a:p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8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   Taller de Robótica - </a:t>
            </a:r>
            <a:r>
              <a:rPr lang="es-ES" sz="3200" b="1" dirty="0" smtClean="0"/>
              <a:t>Adecuación  </a:t>
            </a:r>
            <a:r>
              <a:rPr lang="es-ES" sz="3200" b="1" dirty="0"/>
              <a:t>Curricular</a:t>
            </a:r>
            <a:br>
              <a:rPr lang="es-ES" sz="3200" b="1" dirty="0"/>
            </a:br>
            <a:r>
              <a:rPr lang="es-ES" sz="3200" dirty="0" smtClean="0"/>
              <a:t>Alumnos con dificultades motrices, </a:t>
            </a:r>
            <a:br>
              <a:rPr lang="es-ES" sz="3200" dirty="0" smtClean="0"/>
            </a:br>
            <a:r>
              <a:rPr lang="es-ES" sz="3200" dirty="0" smtClean="0"/>
              <a:t> trabajando y aprendiendo en equipo. </a:t>
            </a:r>
            <a:br>
              <a:rPr lang="es-ES" sz="3200" dirty="0" smtClean="0"/>
            </a:br>
            <a:endParaRPr lang="es-ES" sz="3200" dirty="0"/>
          </a:p>
        </p:txBody>
      </p:sp>
      <p:pic>
        <p:nvPicPr>
          <p:cNvPr id="5122" name="Picture 2" descr="C:\Users\Admin\Desktop\mario\proyecto aoeronave\RAMI ACTO ESCUELA 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32849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mario\proyecto aoeronave\RAMI ACTO ESCUELA 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572480" cy="64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Trascender los limites del aula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5184576"/>
          </a:xfrm>
        </p:spPr>
        <p:txBody>
          <a:bodyPr>
            <a:normAutofit fontScale="77500" lnSpcReduction="20000"/>
          </a:bodyPr>
          <a:lstStyle/>
          <a:p>
            <a:r>
              <a:rPr lang="es-ES" sz="3600" dirty="0" smtClean="0"/>
              <a:t>Según </a:t>
            </a:r>
            <a:r>
              <a:rPr lang="es-ES" sz="3600" dirty="0" err="1" smtClean="0"/>
              <a:t>Eisner</a:t>
            </a:r>
            <a:r>
              <a:rPr lang="es-ES" sz="3600" dirty="0" smtClean="0"/>
              <a:t>, la educación artística debe fomentar entre otras, la posibilidad de que los aprendizajes generados dentro del aula, puedan trascender los limites físicos de la misma.</a:t>
            </a:r>
          </a:p>
          <a:p>
            <a:pPr marL="36576" indent="0">
              <a:buNone/>
            </a:pPr>
            <a:r>
              <a:rPr lang="es-ES" sz="3600" dirty="0" smtClean="0"/>
              <a:t> Eso implica, según el autor, que lo aprendido se internalice en el aprendiz, para que este pueda llevar consigo los conocimientos adquiridos a otros ámbitos, compartirlos e incluso enriquecerlos. Eso además implicaría que   la educación artística se valga de </a:t>
            </a:r>
            <a:r>
              <a:rPr lang="es-ES" sz="3600" dirty="0" err="1" smtClean="0"/>
              <a:t>dsitintos</a:t>
            </a:r>
            <a:r>
              <a:rPr lang="es-ES" sz="3600" dirty="0" smtClean="0"/>
              <a:t> espacios y metodologías para desarrollar los abordajes de los contenidos a enseñar. </a:t>
            </a:r>
          </a:p>
          <a:p>
            <a:pPr marL="36576" indent="0">
              <a:buNone/>
            </a:pPr>
            <a:r>
              <a:rPr lang="es-ES" dirty="0" smtClean="0"/>
              <a:t>Conceptos extraídos del libro; </a:t>
            </a:r>
            <a:r>
              <a:rPr lang="es-ES" i="1" dirty="0" smtClean="0"/>
              <a:t>El arte y la creación de la mente” </a:t>
            </a:r>
            <a:r>
              <a:rPr lang="es-ES" dirty="0" err="1" smtClean="0"/>
              <a:t>Eisner</a:t>
            </a:r>
            <a:r>
              <a:rPr lang="es-ES" dirty="0" smtClean="0"/>
              <a:t>, </a:t>
            </a:r>
            <a:r>
              <a:rPr lang="es-ES" dirty="0" err="1" smtClean="0"/>
              <a:t>Elliot</a:t>
            </a:r>
            <a:r>
              <a:rPr lang="es-ES" dirty="0" smtClean="0"/>
              <a:t>. 2001. Ed. Paidós.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954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mario\proyecto aoeronave\RAMI ACTO ESCUELA 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88740"/>
            <a:ext cx="7248805" cy="5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3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Lenguaje de programación Software “</a:t>
            </a:r>
            <a:r>
              <a:rPr lang="es-ES" dirty="0" err="1" smtClean="0"/>
              <a:t>TurtleBot</a:t>
            </a:r>
            <a:r>
              <a:rPr lang="es-ES" dirty="0" smtClean="0"/>
              <a:t>” para Linux</a:t>
            </a:r>
            <a:endParaRPr lang="es-ES" dirty="0"/>
          </a:p>
        </p:txBody>
      </p:sp>
      <p:pic>
        <p:nvPicPr>
          <p:cNvPr id="8194" name="Picture 2" descr="C:\Users\Admin\Desktop\mario\proyecto aoeronave\RAMI ACTO ESCUELA 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37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mario\proyecto aoeronave\RAMI ACTO ESCUELA 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64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9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mario\proyecto aoeronave\RAMI ACTO ESCUELA 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93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46673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sz="1300" dirty="0" smtClean="0"/>
              <a:t>  </a:t>
            </a:r>
            <a:r>
              <a:rPr lang="es-ES" sz="3600" dirty="0"/>
              <a:t>A</a:t>
            </a:r>
            <a:r>
              <a:rPr lang="es-ES" sz="3600" dirty="0" smtClean="0"/>
              <a:t> medida que se fueron </a:t>
            </a:r>
            <a:r>
              <a:rPr lang="es-ES" sz="3600" dirty="0"/>
              <a:t>incorporando dentro del </a:t>
            </a:r>
            <a:r>
              <a:rPr lang="es-ES" sz="3600" dirty="0" smtClean="0"/>
              <a:t>aula y en </a:t>
            </a:r>
            <a:r>
              <a:rPr lang="es-ES" sz="3600" dirty="0"/>
              <a:t>forma  </a:t>
            </a:r>
            <a:r>
              <a:rPr lang="es-ES" sz="3600" dirty="0" smtClean="0"/>
              <a:t>cotidiana, las tecnologías; se acordó con algunos grupos (2º 3, 2º 6 y 2º 7) lo siguiente:</a:t>
            </a:r>
            <a:br>
              <a:rPr lang="es-ES" sz="3600" dirty="0" smtClean="0"/>
            </a:br>
            <a:r>
              <a:rPr lang="es-ES" sz="3600" dirty="0" smtClean="0"/>
              <a:t>Dentro de la propuesta de la 1er Prueba Semestral; se plantearía la </a:t>
            </a:r>
            <a:r>
              <a:rPr lang="es-ES" sz="3600" b="1" u="sng" dirty="0" smtClean="0"/>
              <a:t>OPCIÓN</a:t>
            </a:r>
            <a:r>
              <a:rPr lang="es-ES" sz="3600" u="sng" dirty="0" smtClean="0"/>
              <a:t> </a:t>
            </a:r>
            <a:r>
              <a:rPr lang="es-ES" sz="3600" dirty="0" smtClean="0"/>
              <a:t>de realizar una composición con uso del software GIMP.</a:t>
            </a:r>
            <a:br>
              <a:rPr lang="es-ES" sz="3600" dirty="0" smtClean="0"/>
            </a:br>
            <a:r>
              <a:rPr lang="es-ES" sz="3600" dirty="0" smtClean="0"/>
              <a:t>Dicho planteo fue tomado con buenos ojos y algunos alumnos escogieron realizar su prueba a través de un soporte digital, que luego fue enviado por mail para ser evaluado por el docente. </a:t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94495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1208" y="116632"/>
            <a:ext cx="8784976" cy="1052736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Propuesta de 1er Prueba de evaluación semestral.</a:t>
            </a:r>
            <a:br>
              <a:rPr lang="es-ES" sz="2800" b="1" dirty="0" smtClean="0"/>
            </a:br>
            <a:endParaRPr lang="es-ES" sz="2800" b="1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16830" cy="54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01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/>
              <a:t>Composiciones  realizadas  en  GIMP</a:t>
            </a:r>
            <a:br>
              <a:rPr lang="es-ES" sz="3200" dirty="0" smtClean="0"/>
            </a:br>
            <a:r>
              <a:rPr lang="es-ES" sz="3200" dirty="0"/>
              <a:t> </a:t>
            </a:r>
            <a:r>
              <a:rPr lang="es-ES" sz="3200" dirty="0" smtClean="0"/>
              <a:t> </a:t>
            </a:r>
            <a:r>
              <a:rPr lang="es-ES" sz="2400" b="1" dirty="0" smtClean="0"/>
              <a:t>Nahuel Da Silva 2º 3</a:t>
            </a:r>
            <a:endParaRPr lang="es-ES" sz="24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8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Propósitos orientadores de la gestión 2015.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-	Revalorizar la herramienta tecnológica, permitiendo al docente incorporar conocimientos sólidos sobre el software y potencial que posee la misma, para su posterior implementación en el aula en el marco de los modelos de aprendizaje 1 a 1.</a:t>
            </a:r>
          </a:p>
          <a:p>
            <a:endParaRPr lang="es-ES" dirty="0" smtClean="0"/>
          </a:p>
          <a:p>
            <a:r>
              <a:rPr lang="es-ES" dirty="0" smtClean="0"/>
              <a:t>-	Universalizar el acceso de los estudiantes, a los distintos usos de las tecnologías como herramientas para generar procesos de alfabetización visual.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354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71800" y="6093296"/>
            <a:ext cx="6161112" cy="536923"/>
          </a:xfrm>
        </p:spPr>
        <p:txBody>
          <a:bodyPr>
            <a:normAutofit lnSpcReduction="10000"/>
          </a:bodyPr>
          <a:lstStyle/>
          <a:p>
            <a:r>
              <a:rPr lang="es-ES" b="1" dirty="0" err="1" smtClean="0"/>
              <a:t>Rosela</a:t>
            </a:r>
            <a:r>
              <a:rPr lang="es-ES" b="1" dirty="0" smtClean="0"/>
              <a:t> Medina. 2º3</a:t>
            </a:r>
            <a:endParaRPr lang="es-ES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" y="0"/>
            <a:ext cx="8928992" cy="56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74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11352" y="6290628"/>
            <a:ext cx="5832648" cy="608931"/>
          </a:xfrm>
        </p:spPr>
        <p:txBody>
          <a:bodyPr/>
          <a:lstStyle/>
          <a:p>
            <a:r>
              <a:rPr lang="es-ES" b="1" dirty="0" smtClean="0"/>
              <a:t>María Martínez 2º 7</a:t>
            </a:r>
            <a:endParaRPr lang="es-ES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6" y="346758"/>
            <a:ext cx="7920880" cy="594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98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79912" y="6076453"/>
            <a:ext cx="5184576" cy="781547"/>
          </a:xfrm>
        </p:spPr>
        <p:txBody>
          <a:bodyPr>
            <a:normAutofit/>
          </a:bodyPr>
          <a:lstStyle/>
          <a:p>
            <a:r>
              <a:rPr lang="es-ES" b="1" dirty="0" smtClean="0"/>
              <a:t>Catherine </a:t>
            </a:r>
            <a:r>
              <a:rPr lang="es-ES" b="1" dirty="0" err="1" smtClean="0"/>
              <a:t>Dornell</a:t>
            </a:r>
            <a:r>
              <a:rPr lang="es-ES" b="1" dirty="0" smtClean="0"/>
              <a:t>  2º 6</a:t>
            </a:r>
            <a:endParaRPr lang="es-ES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6" y="311041"/>
            <a:ext cx="7555904" cy="56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56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79912" y="6317237"/>
            <a:ext cx="5354920" cy="536923"/>
          </a:xfrm>
        </p:spPr>
        <p:txBody>
          <a:bodyPr>
            <a:normAutofit lnSpcReduction="10000"/>
          </a:bodyPr>
          <a:lstStyle/>
          <a:p>
            <a:r>
              <a:rPr lang="es-ES" b="1" dirty="0" smtClean="0"/>
              <a:t>Florencia Márquez 2º 6</a:t>
            </a:r>
            <a:endParaRPr lang="es-ES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064896" cy="605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6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7984" y="6309320"/>
            <a:ext cx="4736232" cy="548680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Carolina Cuello 2º6</a:t>
            </a:r>
            <a:endParaRPr lang="es-ES" sz="28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20880" cy="59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15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784976" cy="6984776"/>
          </a:xfrm>
        </p:spPr>
        <p:txBody>
          <a:bodyPr>
            <a:noAutofit/>
          </a:bodyPr>
          <a:lstStyle/>
          <a:p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/>
              <a:t/>
            </a:r>
            <a:br>
              <a:rPr lang="es-ES" sz="2400" b="1" dirty="0"/>
            </a:b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Uso de softwares de Manipulación de imágenes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000" b="1" dirty="0" smtClean="0"/>
              <a:t>GIMP; PHOTOSHOP, COREL DRAW; PIXART</a:t>
            </a:r>
            <a:r>
              <a:rPr lang="es-ES" sz="2400" dirty="0" smtClean="0"/>
              <a:t>(Para Android)</a:t>
            </a:r>
            <a:br>
              <a:rPr lang="es-ES" sz="2400" dirty="0" smtClean="0"/>
            </a:br>
            <a:r>
              <a:rPr lang="es-ES" sz="2400" dirty="0" smtClean="0"/>
              <a:t>                     OCTUBRE- NOVIEMBRE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 smtClean="0"/>
              <a:t>Objetivos:</a:t>
            </a:r>
            <a:br>
              <a:rPr lang="es-ES" sz="2400" dirty="0" smtClean="0"/>
            </a:br>
            <a:r>
              <a:rPr lang="es-ES" sz="2400" dirty="0"/>
              <a:t> </a:t>
            </a:r>
            <a:r>
              <a:rPr lang="es-ES" sz="2400" dirty="0" smtClean="0"/>
              <a:t>- Potenciar </a:t>
            </a:r>
            <a:r>
              <a:rPr lang="es-ES" sz="2400" dirty="0"/>
              <a:t>la formación integral </a:t>
            </a:r>
            <a:r>
              <a:rPr lang="es-ES" sz="2400" dirty="0" smtClean="0"/>
              <a:t>del alumnado.</a:t>
            </a:r>
            <a:br>
              <a:rPr lang="es-ES" sz="2400" dirty="0" smtClean="0"/>
            </a:br>
            <a:r>
              <a:rPr lang="es-ES" sz="2400" dirty="0" smtClean="0"/>
              <a:t> -  </a:t>
            </a:r>
            <a:r>
              <a:rPr lang="es-ES" sz="2400" dirty="0"/>
              <a:t>Minimizar, en la medida de lo posible, y desde el punto de vista socio-educativo, las posibles desigualdades que se puedan dar entre </a:t>
            </a:r>
            <a:r>
              <a:rPr lang="es-ES" sz="2400" dirty="0" smtClean="0"/>
              <a:t>los estudiantes.</a:t>
            </a:r>
            <a:br>
              <a:rPr lang="es-ES" sz="2400" dirty="0" smtClean="0"/>
            </a:br>
            <a:r>
              <a:rPr lang="es-ES" sz="2400" dirty="0" smtClean="0"/>
              <a:t> - </a:t>
            </a:r>
            <a:r>
              <a:rPr lang="es-ES" sz="2400" dirty="0"/>
              <a:t>Mejorar la atención a la </a:t>
            </a:r>
            <a:r>
              <a:rPr lang="es-ES" sz="2400" dirty="0" smtClean="0"/>
              <a:t>diversidad.</a:t>
            </a:r>
            <a:br>
              <a:rPr lang="es-ES" sz="2400" dirty="0" smtClean="0"/>
            </a:br>
            <a:r>
              <a:rPr lang="es-ES" sz="2400" dirty="0" smtClean="0"/>
              <a:t> - Formar </a:t>
            </a:r>
            <a:r>
              <a:rPr lang="es-ES" sz="2400" dirty="0"/>
              <a:t>a nuestros alumnos en el uso de las TIC y capacitarlos para: buscar información, seleccionarla de forma crítica y transformar esa información en conocimiento</a:t>
            </a:r>
            <a:r>
              <a:rPr lang="es-ES" sz="2400" dirty="0" smtClean="0"/>
              <a:t>.</a:t>
            </a:r>
            <a:br>
              <a:rPr lang="es-ES" sz="2400" dirty="0" smtClean="0"/>
            </a:br>
            <a:r>
              <a:rPr lang="es-ES" sz="2400" dirty="0" smtClean="0"/>
              <a:t>-  </a:t>
            </a:r>
            <a:r>
              <a:rPr lang="es-ES" sz="2400" dirty="0"/>
              <a:t>Fomentar el trabajo colaborativo.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>-  </a:t>
            </a:r>
            <a:r>
              <a:rPr lang="es-ES" sz="2400" dirty="0"/>
              <a:t>Formar alumnos más protagonistas, más independientes, más responsables, más tolerantes y más capacitados. </a:t>
            </a:r>
            <a:br>
              <a:rPr lang="es-ES" sz="2400" dirty="0"/>
            </a:br>
            <a:r>
              <a:rPr lang="es-ES" sz="2400" dirty="0" smtClean="0"/>
              <a:t> </a:t>
            </a:r>
            <a:br>
              <a:rPr lang="es-ES" sz="2400" dirty="0" smtClean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/>
              <a:t/>
            </a:r>
            <a:br>
              <a:rPr lang="es-ES" sz="2400" dirty="0"/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45087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79296" cy="6480720"/>
          </a:xfrm>
        </p:spPr>
        <p:txBody>
          <a:bodyPr>
            <a:noAutofit/>
          </a:bodyPr>
          <a:lstStyle/>
          <a:p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b="1" dirty="0" smtClean="0"/>
              <a:t>Actividad</a:t>
            </a:r>
            <a:r>
              <a:rPr lang="es-ES" sz="3200" b="1" dirty="0"/>
              <a:t>: Ideación y Diseño de Afiche publicitario sobre </a:t>
            </a:r>
            <a:r>
              <a:rPr lang="es-ES" sz="3200" b="1" dirty="0" smtClean="0"/>
              <a:t>“Muestra </a:t>
            </a:r>
            <a:r>
              <a:rPr lang="es-ES" sz="3200" b="1" dirty="0"/>
              <a:t>de trabajos </a:t>
            </a:r>
            <a:r>
              <a:rPr lang="es-ES" sz="3200" b="1" dirty="0" smtClean="0"/>
              <a:t>2015”</a:t>
            </a:r>
            <a:br>
              <a:rPr lang="es-ES" sz="3200" b="1" dirty="0" smtClean="0"/>
            </a:br>
            <a:r>
              <a:rPr lang="es-ES" sz="3200" b="1" dirty="0" smtClean="0"/>
              <a:t>                        EL AFICHE.</a:t>
            </a:r>
            <a:r>
              <a:rPr lang="es-ES" sz="1400" b="1" dirty="0" smtClean="0"/>
              <a:t/>
            </a:r>
            <a:br>
              <a:rPr lang="es-ES" sz="1400" b="1" dirty="0" smtClean="0"/>
            </a:br>
            <a:r>
              <a:rPr lang="es-ES" sz="1400" dirty="0"/>
              <a:t/>
            </a:r>
            <a:br>
              <a:rPr lang="es-ES" sz="1400" dirty="0"/>
            </a:br>
            <a:r>
              <a:rPr lang="es-ES" sz="2800" dirty="0" smtClean="0"/>
              <a:t>Cartel</a:t>
            </a:r>
            <a:r>
              <a:rPr lang="es-ES" sz="2800" dirty="0"/>
              <a:t>, hecho en papel </a:t>
            </a:r>
            <a:r>
              <a:rPr lang="es-ES" sz="2800" dirty="0" smtClean="0"/>
              <a:t>o soporte digital,  </a:t>
            </a:r>
            <a:r>
              <a:rPr lang="es-ES" sz="2800" dirty="0"/>
              <a:t>manuscrito o impreso, con </a:t>
            </a:r>
            <a:r>
              <a:rPr lang="es-ES" sz="2800" dirty="0" smtClean="0"/>
              <a:t>imágenes </a:t>
            </a:r>
            <a:r>
              <a:rPr lang="es-ES" sz="2800" dirty="0"/>
              <a:t>y/o </a:t>
            </a:r>
            <a:r>
              <a:rPr lang="es-ES" sz="2800" dirty="0" smtClean="0"/>
              <a:t>palabras.</a:t>
            </a:r>
            <a:br>
              <a:rPr lang="es-ES" sz="2800" dirty="0" smtClean="0"/>
            </a:br>
            <a:r>
              <a:rPr lang="es-ES" sz="2800" dirty="0"/>
              <a:t/>
            </a:r>
            <a:br>
              <a:rPr lang="es-ES" sz="2800" dirty="0"/>
            </a:br>
            <a:r>
              <a:rPr lang="es-ES" sz="2800" dirty="0" smtClean="0"/>
              <a:t>La </a:t>
            </a:r>
            <a:r>
              <a:rPr lang="es-ES" sz="2800" dirty="0"/>
              <a:t>finalidad del afiche es anunciar algo, </a:t>
            </a:r>
            <a:r>
              <a:rPr lang="es-ES" sz="2800" dirty="0" smtClean="0"/>
              <a:t>de forma clara, fácil de comprender y contundente; colocado </a:t>
            </a:r>
            <a:r>
              <a:rPr lang="es-ES" sz="2800" dirty="0"/>
              <a:t>en un lugar público, frecuentemente usado en las ciudades, o en sitios con gran afluencia de público. Pueden hacerse afiches de propaganda, ya sea comercial o política; afiches educativos, </a:t>
            </a:r>
            <a:r>
              <a:rPr lang="es-ES" sz="2800" dirty="0" smtClean="0"/>
              <a:t>entre otros.</a:t>
            </a:r>
            <a:br>
              <a:rPr lang="es-ES" sz="2800" dirty="0" smtClean="0"/>
            </a:b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21212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35896" y="6277074"/>
            <a:ext cx="5297016" cy="580926"/>
          </a:xfrm>
        </p:spPr>
        <p:txBody>
          <a:bodyPr>
            <a:normAutofit/>
          </a:bodyPr>
          <a:lstStyle/>
          <a:p>
            <a:r>
              <a:rPr lang="es-ES" sz="2800" b="1" dirty="0" err="1" smtClean="0"/>
              <a:t>Rosela</a:t>
            </a:r>
            <a:r>
              <a:rPr lang="es-ES" sz="2800" b="1" dirty="0" smtClean="0"/>
              <a:t> Medina  2º3 (en GIMP)</a:t>
            </a:r>
            <a:endParaRPr lang="es-ES" sz="2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8" y="0"/>
            <a:ext cx="854983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3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07904" y="6237312"/>
            <a:ext cx="5328592" cy="494928"/>
          </a:xfrm>
        </p:spPr>
        <p:txBody>
          <a:bodyPr>
            <a:normAutofit fontScale="90000"/>
          </a:bodyPr>
          <a:lstStyle/>
          <a:p>
            <a:r>
              <a:rPr lang="es-ES" sz="2400" b="1" dirty="0" smtClean="0"/>
              <a:t>Leandro Cerrilla  2º3 (en Photoshop)</a:t>
            </a:r>
            <a:endParaRPr lang="es-ES" sz="24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78010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87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46984" y="6160834"/>
            <a:ext cx="5297016" cy="72494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María Martínez  </a:t>
            </a:r>
            <a:r>
              <a:rPr lang="es-ES" sz="2800" dirty="0" smtClean="0"/>
              <a:t>2º 3 (en </a:t>
            </a:r>
            <a:r>
              <a:rPr lang="es-ES" sz="2800" dirty="0" err="1" smtClean="0"/>
              <a:t>Gimp</a:t>
            </a:r>
            <a:r>
              <a:rPr lang="es-ES" sz="2800" dirty="0" smtClean="0"/>
              <a:t>)</a:t>
            </a:r>
            <a:endParaRPr lang="es-ES" sz="2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0" t="20188" r="24286" b="17652"/>
          <a:stretch/>
        </p:blipFill>
        <p:spPr bwMode="auto">
          <a:xfrm>
            <a:off x="107504" y="188640"/>
            <a:ext cx="8712968" cy="609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A</a:t>
            </a:r>
            <a:r>
              <a:rPr lang="es-ES" dirty="0" smtClean="0"/>
              <a:t>ctividades iniciales – Marzo- Abril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Recabar información sobre operatividad y situación de las computadoras  de cada alumno. A partir de allí iniciar el plan de trabajo áulico, enmarcado en el uso y apropiación de las herramientas digitales dentro del contexto de clases.</a:t>
            </a:r>
          </a:p>
        </p:txBody>
      </p:sp>
    </p:spTree>
    <p:extLst>
      <p:ext uri="{BB962C8B-B14F-4D97-AF65-F5344CB8AC3E}">
        <p14:creationId xmlns:p14="http://schemas.microsoft.com/office/powerpoint/2010/main" val="95558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6021288"/>
            <a:ext cx="6315472" cy="638944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Facundo Duarte 2º 3 (en Photoshop</a:t>
            </a:r>
            <a:r>
              <a:rPr lang="es-ES" sz="2800" b="1" dirty="0" smtClean="0"/>
              <a:t>)</a:t>
            </a:r>
            <a:endParaRPr lang="es-ES" sz="2800" b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65114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89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8928992" cy="3024336"/>
          </a:xfrm>
        </p:spPr>
        <p:txBody>
          <a:bodyPr>
            <a:noAutofit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                NOVIEMBRE 2015</a:t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2800" b="1" dirty="0" smtClean="0"/>
              <a:t>Propuesta </a:t>
            </a:r>
            <a:r>
              <a:rPr lang="es-ES" sz="2800" b="1" dirty="0"/>
              <a:t>de </a:t>
            </a:r>
            <a:r>
              <a:rPr lang="es-ES" sz="2800" b="1" dirty="0" smtClean="0"/>
              <a:t>2da </a:t>
            </a:r>
            <a:r>
              <a:rPr lang="es-ES" sz="2800" b="1" dirty="0"/>
              <a:t>Prueba de evaluación semestral</a:t>
            </a:r>
            <a:r>
              <a:rPr lang="es-ES" sz="2800" b="1" dirty="0" smtClean="0"/>
              <a:t>. Basada en la reciente </a:t>
            </a:r>
            <a:r>
              <a:rPr lang="es-ES" sz="2800" b="1" dirty="0"/>
              <a:t>nominación del </a:t>
            </a:r>
            <a:r>
              <a:rPr lang="es-ES" sz="2800" b="1" dirty="0" smtClean="0"/>
              <a:t>Complejo del Ex Frigorífico Anglo, por parte de UNESCO, como Patrimonio de la Humanidad.</a:t>
            </a:r>
            <a:br>
              <a:rPr lang="es-ES" sz="2800" b="1" dirty="0" smtClean="0"/>
            </a:b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3356992"/>
            <a:ext cx="8208912" cy="3384376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Realización de Audiovisuales basadas en las técnicas,  </a:t>
            </a:r>
            <a:r>
              <a:rPr lang="es-ES" sz="2800" b="1" dirty="0" err="1" smtClean="0"/>
              <a:t>Stopmotion</a:t>
            </a:r>
            <a:r>
              <a:rPr lang="es-ES" sz="2800" b="1" dirty="0" smtClean="0"/>
              <a:t> o </a:t>
            </a:r>
            <a:r>
              <a:rPr lang="es-ES" sz="2800" b="1" dirty="0" err="1" smtClean="0"/>
              <a:t>Timelapse</a:t>
            </a:r>
            <a:r>
              <a:rPr lang="es-ES" sz="2800" b="1" dirty="0" smtClean="0"/>
              <a:t>.</a:t>
            </a:r>
          </a:p>
          <a:p>
            <a:r>
              <a:rPr lang="es-ES" sz="2800" b="1" dirty="0" smtClean="0"/>
              <a:t>Softwares de edición: Sony Vegas Pro; Adobe </a:t>
            </a:r>
            <a:r>
              <a:rPr lang="es-ES" sz="2800" b="1" dirty="0" err="1" smtClean="0"/>
              <a:t>Premeire</a:t>
            </a:r>
            <a:r>
              <a:rPr lang="es-ES" sz="2800" b="1" dirty="0" smtClean="0"/>
              <a:t>.</a:t>
            </a:r>
          </a:p>
          <a:p>
            <a:r>
              <a:rPr lang="es-ES" sz="2800" b="1" dirty="0"/>
              <a:t>T</a:t>
            </a:r>
            <a:r>
              <a:rPr lang="es-ES" sz="2800" b="1" dirty="0" smtClean="0"/>
              <a:t>emática “Fray Bentos ciudad turística”.</a:t>
            </a:r>
            <a:endParaRPr lang="es-ES" sz="2800" b="1" dirty="0"/>
          </a:p>
          <a:p>
            <a:r>
              <a:rPr lang="es-ES" sz="2800" b="1" dirty="0" smtClean="0"/>
              <a:t>Grupo 3º3.  Turno Matutino. </a:t>
            </a:r>
          </a:p>
          <a:p>
            <a:pPr marL="36576" indent="0">
              <a:buNone/>
            </a:pPr>
            <a:r>
              <a:rPr lang="es-ES" sz="2800" b="1" dirty="0" smtClean="0"/>
              <a:t>    Liceo nº 2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3528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6381328"/>
          </a:xfrm>
        </p:spPr>
        <p:txBody>
          <a:bodyPr>
            <a:noAutofit/>
          </a:bodyPr>
          <a:lstStyle/>
          <a:p>
            <a:r>
              <a:rPr lang="es-ES" sz="3600" dirty="0" smtClean="0"/>
              <a:t>La producción audiovisual, fue presentada y </a:t>
            </a:r>
            <a:r>
              <a:rPr lang="es-ES" sz="3600" dirty="0"/>
              <a:t>cedida ante los Directores de Turismo de la Intendencia Municipal.</a:t>
            </a:r>
            <a:br>
              <a:rPr lang="es-ES" sz="3600" dirty="0"/>
            </a:br>
            <a:r>
              <a:rPr lang="es-ES" sz="3600" dirty="0" smtClean="0"/>
              <a:t>Para ser tenido en cuenta como insumo para futuros, spots publicitarios sobre fomento del turismo local.</a:t>
            </a:r>
            <a:br>
              <a:rPr lang="es-ES" sz="3600" dirty="0" smtClean="0"/>
            </a:br>
            <a:r>
              <a:rPr lang="es-ES" sz="3600" dirty="0" smtClean="0"/>
              <a:t>En la proyección y entrega de trabajos estuvieron presentes:</a:t>
            </a:r>
            <a:br>
              <a:rPr lang="es-ES" sz="3600" dirty="0" smtClean="0"/>
            </a:br>
            <a:r>
              <a:rPr lang="es-ES" sz="3600" dirty="0" smtClean="0"/>
              <a:t> Directora. Sra. Andrea </a:t>
            </a:r>
            <a:r>
              <a:rPr lang="es-ES" sz="3600" dirty="0" err="1" smtClean="0"/>
              <a:t>Schunk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Subdirector. Sr. Miguel García.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27203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        Etapa de pre producción</a:t>
            </a:r>
            <a:endParaRPr lang="es-E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7120"/>
            <a:ext cx="7128792" cy="53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8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5304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74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576064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        </a:t>
            </a:r>
            <a:r>
              <a:rPr lang="es-ES" sz="3600" b="1" dirty="0" smtClean="0"/>
              <a:t>Etapa de Montaje o Edición</a:t>
            </a:r>
            <a:endParaRPr lang="es-E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0" y="836712"/>
            <a:ext cx="816432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26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976313"/>
            <a:ext cx="6543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28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890666"/>
          </a:xfrm>
        </p:spPr>
        <p:txBody>
          <a:bodyPr>
            <a:noAutofit/>
          </a:bodyPr>
          <a:lstStyle/>
          <a:p>
            <a:pPr algn="ctr"/>
            <a:r>
              <a:rPr lang="es-ES" sz="4000" u="sng" dirty="0" smtClean="0"/>
              <a:t>Etapa de presentación y entrega de producción audiovisual </a:t>
            </a:r>
            <a:br>
              <a:rPr lang="es-ES" sz="4000" u="sng" dirty="0" smtClean="0"/>
            </a:br>
            <a:r>
              <a:rPr lang="es-ES" sz="4000" dirty="0" smtClean="0"/>
              <a:t>a Directora y Sub Director de Intendencia Municipal de Río Negro.</a:t>
            </a:r>
            <a:br>
              <a:rPr lang="es-ES" sz="4000" dirty="0" smtClean="0"/>
            </a:b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800" dirty="0" smtClean="0"/>
              <a:t>Liceo nº 2 Fray Bentos. Noviembre 2015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43153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12346723_982453811815063_139182330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12348394_982453758481735_129154165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2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Comunicar a la Dirección liceal sobre la figura del referente y sus responsabilidades. Dar a conocer horarios de trabajo. Informar a docentes de la especialidad acerca del comienzo del proyecto 2015, e invitar a participar en la construcción del mismo (Hs. de Coordinación)</a:t>
            </a:r>
          </a:p>
        </p:txBody>
      </p:sp>
    </p:spTree>
    <p:extLst>
      <p:ext uri="{BB962C8B-B14F-4D97-AF65-F5344CB8AC3E}">
        <p14:creationId xmlns:p14="http://schemas.microsoft.com/office/powerpoint/2010/main" val="38890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12348643_982453781815066_21328874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4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6336704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sz="4400" i="1" dirty="0" smtClean="0"/>
              <a:t>“</a:t>
            </a:r>
            <a:r>
              <a:rPr lang="es-ES" sz="4400" i="1" dirty="0"/>
              <a:t>Libres son quienes CREAN, No </a:t>
            </a:r>
            <a:r>
              <a:rPr lang="es-ES" sz="4400" i="1" dirty="0" smtClean="0"/>
              <a:t>quienes copian</a:t>
            </a:r>
            <a:r>
              <a:rPr lang="es-ES" sz="4400" i="1" dirty="0"/>
              <a:t>, y libres son quienes PIENSAN, no </a:t>
            </a:r>
            <a:r>
              <a:rPr lang="es-ES" sz="4400" i="1" dirty="0" smtClean="0"/>
              <a:t>quienes obedecen.</a:t>
            </a:r>
          </a:p>
          <a:p>
            <a:pPr marL="36576" indent="0">
              <a:buNone/>
            </a:pPr>
            <a:r>
              <a:rPr lang="es-ES" sz="4400" i="1" dirty="0" smtClean="0"/>
              <a:t> </a:t>
            </a:r>
            <a:r>
              <a:rPr lang="es-ES" sz="4400" i="1" dirty="0"/>
              <a:t>Enseñar, es enseñar a dudar” </a:t>
            </a:r>
            <a:endParaRPr lang="es-ES" sz="4400" i="1" dirty="0" smtClean="0"/>
          </a:p>
          <a:p>
            <a:pPr marL="36576" indent="0">
              <a:buNone/>
            </a:pPr>
            <a:endParaRPr lang="es-ES" dirty="0"/>
          </a:p>
          <a:p>
            <a:pPr marL="36576" indent="0">
              <a:buNone/>
            </a:pPr>
            <a:r>
              <a:rPr lang="es-ES" sz="2400" dirty="0" smtClean="0"/>
              <a:t>Eduardo Galeano </a:t>
            </a:r>
            <a:r>
              <a:rPr lang="es-ES" sz="2400" i="1" dirty="0" smtClean="0"/>
              <a:t>“Los hijos de los días”. </a:t>
            </a:r>
            <a:r>
              <a:rPr lang="es-ES" sz="2400" dirty="0" smtClean="0"/>
              <a:t>2011</a:t>
            </a:r>
            <a:endParaRPr lang="es-ES" sz="2400" dirty="0"/>
          </a:p>
          <a:p>
            <a:pPr marL="36576" indent="0">
              <a:buNone/>
            </a:pPr>
            <a:r>
              <a:rPr lang="es-ES" sz="2400" dirty="0" smtClean="0"/>
              <a:t>Siglo </a:t>
            </a:r>
            <a:r>
              <a:rPr lang="es-ES" sz="2400" dirty="0"/>
              <a:t>XXI </a:t>
            </a:r>
            <a:r>
              <a:rPr lang="es-ES" sz="2400" dirty="0" smtClean="0"/>
              <a:t>Editores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62141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Diseñar y aplicar actividades dentro del aula que incorporen el uso cotidiano de la </a:t>
            </a:r>
            <a:r>
              <a:rPr lang="es-ES" dirty="0" err="1"/>
              <a:t>Xo</a:t>
            </a:r>
            <a:r>
              <a:rPr lang="es-ES" dirty="0"/>
              <a:t>.</a:t>
            </a:r>
          </a:p>
          <a:p>
            <a:r>
              <a:rPr lang="es-ES" dirty="0"/>
              <a:t> Implementar cursos/talleres para satisfacer las necesidades de actualización de los docentes (Hs. de Coordinación)</a:t>
            </a:r>
          </a:p>
        </p:txBody>
      </p:sp>
    </p:spTree>
    <p:extLst>
      <p:ext uri="{BB962C8B-B14F-4D97-AF65-F5344CB8AC3E}">
        <p14:creationId xmlns:p14="http://schemas.microsoft.com/office/powerpoint/2010/main" val="409222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32656"/>
            <a:ext cx="7467600" cy="171420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     </a:t>
            </a:r>
            <a:br>
              <a:rPr lang="es-ES" dirty="0" smtClean="0"/>
            </a:br>
            <a:r>
              <a:rPr lang="es-ES" sz="3600" dirty="0" smtClean="0"/>
              <a:t>Iniciando trabajos – Mayo 2015</a:t>
            </a:r>
            <a:br>
              <a:rPr lang="es-ES" sz="3600" dirty="0" smtClean="0"/>
            </a:br>
            <a:r>
              <a:rPr lang="es-ES" sz="3600" dirty="0" smtClean="0"/>
              <a:t>       </a:t>
            </a:r>
            <a:r>
              <a:rPr lang="es-ES" sz="2700" dirty="0" smtClean="0"/>
              <a:t>Gestora: Marcela Cancela</a:t>
            </a:r>
            <a:br>
              <a:rPr lang="es-ES" sz="2700" dirty="0" smtClean="0"/>
            </a:br>
            <a:r>
              <a:rPr lang="es-ES" sz="2700" dirty="0" smtClean="0"/>
              <a:t>               Liceo nº 2 Fray Bentos.</a:t>
            </a:r>
            <a:br>
              <a:rPr lang="es-ES" sz="2700" dirty="0" smtClean="0"/>
            </a:br>
            <a:r>
              <a:rPr lang="es-ES" sz="2700" dirty="0" smtClean="0"/>
              <a:t>USO DE GIMP - El fotomontaje digital</a:t>
            </a:r>
            <a:br>
              <a:rPr lang="es-ES" sz="2700" dirty="0" smtClean="0"/>
            </a:br>
            <a:r>
              <a:rPr lang="es-ES" sz="2700" dirty="0"/>
              <a:t/>
            </a:r>
            <a:br>
              <a:rPr lang="es-ES" sz="2700" dirty="0"/>
            </a:br>
            <a:endParaRPr lang="es-ES" sz="2700" dirty="0"/>
          </a:p>
        </p:txBody>
      </p:sp>
      <p:pic>
        <p:nvPicPr>
          <p:cNvPr id="3074" name="Picture 2" descr="C:\Users\Admin\Downloads\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4"/>
          <a:stretch/>
        </p:blipFill>
        <p:spPr bwMode="auto">
          <a:xfrm>
            <a:off x="1043608" y="2060848"/>
            <a:ext cx="694701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8" t="65998"/>
          <a:stretch/>
        </p:blipFill>
        <p:spPr bwMode="auto">
          <a:xfrm>
            <a:off x="107504" y="836712"/>
            <a:ext cx="888956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1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57018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           Taller de robótica</a:t>
            </a:r>
            <a:br>
              <a:rPr lang="es-ES" dirty="0" smtClean="0"/>
            </a:br>
            <a:r>
              <a:rPr lang="es-ES" dirty="0" smtClean="0"/>
              <a:t>        </a:t>
            </a:r>
            <a:r>
              <a:rPr lang="es-ES" sz="3100" b="1" dirty="0" smtClean="0"/>
              <a:t>Liceo nº 2 de Fray Bentos – Junio - Julio</a:t>
            </a:r>
            <a:endParaRPr lang="es-ES" sz="31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2060848"/>
            <a:ext cx="7467600" cy="452596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Promover la alfabetización visual a través del uso de las </a:t>
            </a:r>
            <a:r>
              <a:rPr lang="es-ES" dirty="0" err="1"/>
              <a:t>Tic`s</a:t>
            </a:r>
            <a:r>
              <a:rPr lang="es-ES" dirty="0"/>
              <a:t>, como una herramienta más a trabajar por la especialidad. </a:t>
            </a:r>
            <a:endParaRPr lang="es-ES" dirty="0" smtClean="0"/>
          </a:p>
          <a:p>
            <a:r>
              <a:rPr lang="es-ES" dirty="0" smtClean="0"/>
              <a:t>Acompañar </a:t>
            </a:r>
            <a:r>
              <a:rPr lang="es-ES" dirty="0"/>
              <a:t>los procesos de enseñanza-aprendizaje, utilizando cotidianamente estos medios </a:t>
            </a:r>
            <a:r>
              <a:rPr lang="es-ES" dirty="0" smtClean="0"/>
              <a:t>tecnológicos.</a:t>
            </a:r>
          </a:p>
          <a:p>
            <a:r>
              <a:rPr lang="es-ES" dirty="0" smtClean="0"/>
              <a:t>Propiciar espacios para la inclusión de aquellos alumnos con alguna dificultad cognitiva o motriz, e incluso para aquellos desinteresados o apáticos.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424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Atender a los alumnos con dificultades motrices con el fin de adecuar actividades con el uso de la </a:t>
            </a:r>
            <a:r>
              <a:rPr lang="es-ES" dirty="0" err="1"/>
              <a:t>Xo</a:t>
            </a:r>
            <a:r>
              <a:rPr lang="es-ES" dirty="0"/>
              <a:t>, a los efectos de atender la diversidad.</a:t>
            </a:r>
          </a:p>
          <a:p>
            <a:r>
              <a:rPr lang="es-ES" dirty="0"/>
              <a:t>Propiciar dentro del aula, el desarrollo de la creatividad y el trabajo colaborativo.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34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251</TotalTime>
  <Words>563</Words>
  <Application>Microsoft Office PowerPoint</Application>
  <PresentationFormat>Presentación en pantalla (4:3)</PresentationFormat>
  <Paragraphs>68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Técnico</vt:lpstr>
      <vt:lpstr>PORTFOLIO DIGITAL Proyecto referente Dptal.  Xo -  EVP</vt:lpstr>
      <vt:lpstr> Propósitos orientadores de la gestión 2015. </vt:lpstr>
      <vt:lpstr>Actividades iniciales – Marzo- Abril</vt:lpstr>
      <vt:lpstr>Presentación de PowerPoint</vt:lpstr>
      <vt:lpstr>Presentación de PowerPoint</vt:lpstr>
      <vt:lpstr>      Iniciando trabajos – Mayo 2015        Gestora: Marcela Cancela                Liceo nº 2 Fray Bentos. USO DE GIMP - El fotomontaje digital  </vt:lpstr>
      <vt:lpstr>Presentación de PowerPoint</vt:lpstr>
      <vt:lpstr>            Taller de robótica         Liceo nº 2 de Fray Bentos – Junio - Julio</vt:lpstr>
      <vt:lpstr>Presentación de PowerPoint</vt:lpstr>
      <vt:lpstr>    Taller de Robótica - Adecuación  Curricular Alumnos con dificultades motrices,   trabajando y aprendiendo en equipo.  </vt:lpstr>
      <vt:lpstr>Presentación de PowerPoint</vt:lpstr>
      <vt:lpstr>Trascender los limites del aula</vt:lpstr>
      <vt:lpstr>Presentación de PowerPoint</vt:lpstr>
      <vt:lpstr>Lenguaje de programación Software “TurtleBot” para Linux</vt:lpstr>
      <vt:lpstr>Presentación de PowerPoint</vt:lpstr>
      <vt:lpstr>Presentación de PowerPoint</vt:lpstr>
      <vt:lpstr>   A medida que se fueron incorporando dentro del aula y en forma  cotidiana, las tecnologías; se acordó con algunos grupos (2º 3, 2º 6 y 2º 7) lo siguiente: Dentro de la propuesta de la 1er Prueba Semestral; se plantearía la OPCIÓN de realizar una composición con uso del software GIMP. Dicho planteo fue tomado con buenos ojos y algunos alumnos escogieron realizar su prueba a través de un soporte digital, que luego fue enviado por mail para ser evaluado por el docente.   </vt:lpstr>
      <vt:lpstr>Propuesta de 1er Prueba de evaluación semestral. </vt:lpstr>
      <vt:lpstr>Composiciones  realizadas  en  GIMP   Nahuel Da Silva 2º 3</vt:lpstr>
      <vt:lpstr>Presentación de PowerPoint</vt:lpstr>
      <vt:lpstr>Presentación de PowerPoint</vt:lpstr>
      <vt:lpstr>Presentación de PowerPoint</vt:lpstr>
      <vt:lpstr>Presentación de PowerPoint</vt:lpstr>
      <vt:lpstr>Carolina Cuello 2º6</vt:lpstr>
      <vt:lpstr>      Uso de softwares de Manipulación de imágenes GIMP; PHOTOSHOP, COREL DRAW; PIXART(Para Android)                      OCTUBRE- NOVIEMBRE  Objetivos:  - Potenciar la formación integral del alumnado.  -  Minimizar, en la medida de lo posible, y desde el punto de vista socio-educativo, las posibles desigualdades que se puedan dar entre los estudiantes.  - Mejorar la atención a la diversidad.  - Formar a nuestros alumnos en el uso de las TIC y capacitarlos para: buscar información, seleccionarla de forma crítica y transformar esa información en conocimiento. -  Fomentar el trabajo colaborativo.  -  Formar alumnos más protagonistas, más independientes, más responsables, más tolerantes y más capacitados.        </vt:lpstr>
      <vt:lpstr>  Actividad: Ideación y Diseño de Afiche publicitario sobre “Muestra de trabajos 2015”                         EL AFICHE.  Cartel, hecho en papel o soporte digital,  manuscrito o impreso, con imágenes y/o palabras.  La finalidad del afiche es anunciar algo, de forma clara, fácil de comprender y contundente; colocado en un lugar público, frecuentemente usado en las ciudades, o en sitios con gran afluencia de público. Pueden hacerse afiches de propaganda, ya sea comercial o política; afiches educativos, entre otros.  </vt:lpstr>
      <vt:lpstr>Rosela Medina  2º3 (en GIMP)</vt:lpstr>
      <vt:lpstr>Leandro Cerrilla  2º3 (en Photoshop)</vt:lpstr>
      <vt:lpstr>María Martínez  2º 3 (en Gimp)</vt:lpstr>
      <vt:lpstr>Facundo Duarte 2º 3 (en Photoshop)</vt:lpstr>
      <vt:lpstr>                 NOVIEMBRE 2015  Propuesta de 2da Prueba de evaluación semestral. Basada en la reciente nominación del Complejo del Ex Frigorífico Anglo, por parte de UNESCO, como Patrimonio de la Humanidad.  </vt:lpstr>
      <vt:lpstr>La producción audiovisual, fue presentada y cedida ante los Directores de Turismo de la Intendencia Municipal. Para ser tenido en cuenta como insumo para futuros, spots publicitarios sobre fomento del turismo local. En la proyección y entrega de trabajos estuvieron presentes:  Directora. Sra. Andrea Schunk Subdirector. Sr. Miguel García.</vt:lpstr>
      <vt:lpstr>        Etapa de pre producción</vt:lpstr>
      <vt:lpstr>Presentación de PowerPoint</vt:lpstr>
      <vt:lpstr>        Etapa de Montaje o Edición</vt:lpstr>
      <vt:lpstr>Presentación de PowerPoint</vt:lpstr>
      <vt:lpstr>Etapa de presentación y entrega de producción audiovisual  a Directora y Sub Director de Intendencia Municipal de Río Negro.  Liceo nº 2 Fray Bentos. Noviembre 2015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DIGITAL</dc:title>
  <dc:creator>Admin</dc:creator>
  <cp:lastModifiedBy>Admin</cp:lastModifiedBy>
  <cp:revision>22</cp:revision>
  <dcterms:created xsi:type="dcterms:W3CDTF">2015-12-11T12:45:05Z</dcterms:created>
  <dcterms:modified xsi:type="dcterms:W3CDTF">2015-12-11T20:34:43Z</dcterms:modified>
</cp:coreProperties>
</file>