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67" r:id="rId14"/>
    <p:sldId id="269" r:id="rId15"/>
    <p:sldId id="270" r:id="rId16"/>
    <p:sldId id="271" r:id="rId17"/>
    <p:sldId id="272" r:id="rId18"/>
    <p:sldId id="273" r:id="rId19"/>
    <p:sldId id="274"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3DA9A-B78B-44AC-B71B-AC249EF33C3D}" type="datetimeFigureOut">
              <a:rPr lang="es-ES" smtClean="0"/>
              <a:t>31/10/2014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1BEFA-C032-4258-942B-0CF1B17FF14A}" type="slidenum">
              <a:rPr lang="es-ES" smtClean="0"/>
              <a:t>‹Nº›</a:t>
            </a:fld>
            <a:endParaRPr lang="es-ES"/>
          </a:p>
        </p:txBody>
      </p:sp>
    </p:spTree>
    <p:extLst>
      <p:ext uri="{BB962C8B-B14F-4D97-AF65-F5344CB8AC3E}">
        <p14:creationId xmlns:p14="http://schemas.microsoft.com/office/powerpoint/2010/main" val="217599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2B1BEFA-C032-4258-942B-0CF1B17FF14A}" type="slidenum">
              <a:rPr lang="es-ES" smtClean="0"/>
              <a:t>10</a:t>
            </a:fld>
            <a:endParaRPr lang="es-ES"/>
          </a:p>
        </p:txBody>
      </p:sp>
    </p:spTree>
    <p:extLst>
      <p:ext uri="{BB962C8B-B14F-4D97-AF65-F5344CB8AC3E}">
        <p14:creationId xmlns:p14="http://schemas.microsoft.com/office/powerpoint/2010/main" val="289510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218206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32504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5E72C-183E-468F-AF3D-C9594F4AA55F}"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7422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480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5E72C-183E-468F-AF3D-C9594F4AA55F}"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146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71794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72284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94576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41996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AB2DAE-59FF-4D4B-9597-F44BBE3AE511}" type="datetimeFigureOut">
              <a:rPr lang="es-ES" smtClean="0"/>
              <a:t>31/10/2014</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186208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31641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AB2DAE-59FF-4D4B-9597-F44BBE3AE511}" type="datetimeFigureOut">
              <a:rPr lang="es-ES" smtClean="0"/>
              <a:t>31/10/2014</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402771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6AB2DAE-59FF-4D4B-9597-F44BBE3AE511}" type="datetimeFigureOut">
              <a:rPr lang="es-ES" smtClean="0"/>
              <a:t>31/10/2014</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384944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B2DAE-59FF-4D4B-9597-F44BBE3AE511}" type="datetimeFigureOut">
              <a:rPr lang="es-ES" smtClean="0"/>
              <a:t>31/10/2014</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133131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41797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6AB2DAE-59FF-4D4B-9597-F44BBE3AE511}" type="datetimeFigureOut">
              <a:rPr lang="es-ES" smtClean="0"/>
              <a:t>31/10/2014</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65E72C-183E-468F-AF3D-C9594F4AA55F}" type="slidenum">
              <a:rPr lang="es-ES" smtClean="0"/>
              <a:t>‹Nº›</a:t>
            </a:fld>
            <a:endParaRPr lang="es-ES"/>
          </a:p>
        </p:txBody>
      </p:sp>
    </p:spTree>
    <p:extLst>
      <p:ext uri="{BB962C8B-B14F-4D97-AF65-F5344CB8AC3E}">
        <p14:creationId xmlns:p14="http://schemas.microsoft.com/office/powerpoint/2010/main" val="240412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AB2DAE-59FF-4D4B-9597-F44BBE3AE511}" type="datetimeFigureOut">
              <a:rPr lang="es-ES" smtClean="0"/>
              <a:t>31/10/2014</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65E72C-183E-468F-AF3D-C9594F4AA55F}" type="slidenum">
              <a:rPr lang="es-ES" smtClean="0"/>
              <a:t>‹Nº›</a:t>
            </a:fld>
            <a:endParaRPr lang="es-ES"/>
          </a:p>
        </p:txBody>
      </p:sp>
    </p:spTree>
    <p:extLst>
      <p:ext uri="{BB962C8B-B14F-4D97-AF65-F5344CB8AC3E}">
        <p14:creationId xmlns:p14="http://schemas.microsoft.com/office/powerpoint/2010/main" val="336714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Reflexión.</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292230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endParaRPr lang="es-ES"/>
          </a:p>
        </p:txBody>
      </p:sp>
      <p:sp>
        <p:nvSpPr>
          <p:cNvPr id="3" name="Subtítulo 2"/>
          <p:cNvSpPr>
            <a:spLocks noGrp="1"/>
          </p:cNvSpPr>
          <p:nvPr>
            <p:ph type="subTitle" idx="1"/>
          </p:nvPr>
        </p:nvSpPr>
        <p:spPr>
          <a:xfrm>
            <a:off x="5714324" y="6295066"/>
            <a:ext cx="2665175" cy="563142"/>
          </a:xfrm>
        </p:spPr>
        <p:txBody>
          <a:bodyPr>
            <a:normAutofit/>
          </a:bodyPr>
          <a:lstStyle/>
          <a:p>
            <a:r>
              <a:rPr lang="es-ES" sz="2400" b="1" dirty="0" smtClean="0"/>
              <a:t>Responsabilidad</a:t>
            </a:r>
            <a:endParaRPr lang="es-ES" sz="2400" b="1" dirty="0"/>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b="5039"/>
          <a:stretch/>
        </p:blipFill>
        <p:spPr>
          <a:xfrm>
            <a:off x="2589213" y="436634"/>
            <a:ext cx="8188657" cy="5858432"/>
          </a:xfrm>
          <a:prstGeom prst="rect">
            <a:avLst/>
          </a:prstGeom>
        </p:spPr>
      </p:pic>
    </p:spTree>
    <p:extLst>
      <p:ext uri="{BB962C8B-B14F-4D97-AF65-F5344CB8AC3E}">
        <p14:creationId xmlns:p14="http://schemas.microsoft.com/office/powerpoint/2010/main" val="370192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042098" y="5890657"/>
            <a:ext cx="2132912" cy="1126283"/>
          </a:xfrm>
        </p:spPr>
        <p:txBody>
          <a:bodyPr>
            <a:normAutofit/>
          </a:bodyPr>
          <a:lstStyle/>
          <a:p>
            <a:r>
              <a:rPr lang="es-ES" sz="2400" b="1" dirty="0"/>
              <a:t>E</a:t>
            </a:r>
            <a:r>
              <a:rPr lang="es-ES" sz="2400" b="1" dirty="0" smtClean="0"/>
              <a:t>sfuerzo</a:t>
            </a:r>
            <a:endParaRPr lang="es-ES" sz="24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194" y="556856"/>
            <a:ext cx="7074445" cy="5125725"/>
          </a:xfrm>
          <a:prstGeom prst="rect">
            <a:avLst/>
          </a:prstGeom>
        </p:spPr>
      </p:pic>
    </p:spTree>
    <p:extLst>
      <p:ext uri="{BB962C8B-B14F-4D97-AF65-F5344CB8AC3E}">
        <p14:creationId xmlns:p14="http://schemas.microsoft.com/office/powerpoint/2010/main" val="1799356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042098" y="5890657"/>
            <a:ext cx="2132912" cy="1126283"/>
          </a:xfrm>
        </p:spPr>
        <p:txBody>
          <a:bodyPr>
            <a:normAutofit/>
          </a:bodyPr>
          <a:lstStyle/>
          <a:p>
            <a:r>
              <a:rPr lang="es-ES" sz="2400" b="1" dirty="0" smtClean="0"/>
              <a:t>Experiencia  </a:t>
            </a:r>
            <a:endParaRPr lang="es-ES" sz="24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909" y="176623"/>
            <a:ext cx="7963810" cy="5714034"/>
          </a:xfrm>
          <a:prstGeom prst="rect">
            <a:avLst/>
          </a:prstGeom>
        </p:spPr>
      </p:pic>
    </p:spTree>
    <p:extLst>
      <p:ext uri="{BB962C8B-B14F-4D97-AF65-F5344CB8AC3E}">
        <p14:creationId xmlns:p14="http://schemas.microsoft.com/office/powerpoint/2010/main" val="183430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ES" dirty="0" smtClean="0"/>
              <a:t>Desafío </a:t>
            </a:r>
            <a:endParaRPr lang="es-ES" dirty="0"/>
          </a:p>
        </p:txBody>
      </p:sp>
      <p:sp>
        <p:nvSpPr>
          <p:cNvPr id="6" name="Subtítulo 5"/>
          <p:cNvSpPr>
            <a:spLocks noGrp="1"/>
          </p:cNvSpPr>
          <p:nvPr>
            <p:ph type="subTitle" idx="1"/>
          </p:nvPr>
        </p:nvSpPr>
        <p:spPr/>
        <p:txBody>
          <a:bodyPr/>
          <a:lstStyle/>
          <a:p>
            <a:endParaRPr lang="es-ES"/>
          </a:p>
        </p:txBody>
      </p:sp>
    </p:spTree>
    <p:extLst>
      <p:ext uri="{BB962C8B-B14F-4D97-AF65-F5344CB8AC3E}">
        <p14:creationId xmlns:p14="http://schemas.microsoft.com/office/powerpoint/2010/main" val="197827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07326" y="2415655"/>
            <a:ext cx="8915399" cy="2006220"/>
          </a:xfrm>
        </p:spPr>
        <p:txBody>
          <a:bodyPr>
            <a:noAutofit/>
          </a:bodyPr>
          <a:lstStyle/>
          <a:p>
            <a:pPr algn="just"/>
            <a:r>
              <a:rPr lang="es-ES" sz="2000" dirty="0" smtClean="0"/>
              <a:t>El principal desafío que tenía era lograr que los alumnos trabajen y consigan el objetivo esperado, o sea poder armar el modelo de las avionetas con material reciclado. Lo importante se pudo lograr ya que todos cumplieron con el trabajo, algunos con más dedicación que otros, pero en fin se cumple el desafío que más temor sentía. Es decir llegaron con el modelo para el día que trabajarán fotomontaje con los mismos.</a:t>
            </a:r>
            <a:endParaRPr lang="es-ES" sz="2000" dirty="0"/>
          </a:p>
        </p:txBody>
      </p:sp>
    </p:spTree>
    <p:extLst>
      <p:ext uri="{BB962C8B-B14F-4D97-AF65-F5344CB8AC3E}">
        <p14:creationId xmlns:p14="http://schemas.microsoft.com/office/powerpoint/2010/main" val="384255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S"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0736" t="6592" r="3107"/>
          <a:stretch/>
        </p:blipFill>
        <p:spPr>
          <a:xfrm>
            <a:off x="2729553" y="81885"/>
            <a:ext cx="3463373" cy="2987953"/>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9059"/>
          <a:stretch/>
        </p:blipFill>
        <p:spPr>
          <a:xfrm>
            <a:off x="7217614" y="98493"/>
            <a:ext cx="3516572" cy="290014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148" y="3278873"/>
            <a:ext cx="4286040" cy="3214531"/>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4396" b="7044"/>
          <a:stretch/>
        </p:blipFill>
        <p:spPr>
          <a:xfrm>
            <a:off x="6741994" y="3278873"/>
            <a:ext cx="4467812" cy="3258018"/>
          </a:xfrm>
          <a:prstGeom prst="rect">
            <a:avLst/>
          </a:prstGeom>
        </p:spPr>
      </p:pic>
      <p:sp>
        <p:nvSpPr>
          <p:cNvPr id="2" name="Elipse 1"/>
          <p:cNvSpPr/>
          <p:nvPr/>
        </p:nvSpPr>
        <p:spPr>
          <a:xfrm>
            <a:off x="3302759" y="1466679"/>
            <a:ext cx="150125" cy="2183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Elipse 8"/>
          <p:cNvSpPr/>
          <p:nvPr/>
        </p:nvSpPr>
        <p:spPr>
          <a:xfrm>
            <a:off x="3685448" y="1248315"/>
            <a:ext cx="150125" cy="2183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Elipse 9"/>
          <p:cNvSpPr/>
          <p:nvPr/>
        </p:nvSpPr>
        <p:spPr>
          <a:xfrm>
            <a:off x="4530030" y="1248315"/>
            <a:ext cx="150125" cy="2183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1" name="Elipse 10"/>
          <p:cNvSpPr/>
          <p:nvPr/>
        </p:nvSpPr>
        <p:spPr>
          <a:xfrm>
            <a:off x="4680155" y="575934"/>
            <a:ext cx="150125" cy="2183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Elipse 11"/>
          <p:cNvSpPr/>
          <p:nvPr/>
        </p:nvSpPr>
        <p:spPr>
          <a:xfrm>
            <a:off x="5192498" y="372010"/>
            <a:ext cx="225663" cy="3840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Elipse 12"/>
          <p:cNvSpPr/>
          <p:nvPr/>
        </p:nvSpPr>
        <p:spPr>
          <a:xfrm>
            <a:off x="9131600" y="646901"/>
            <a:ext cx="150125" cy="2183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Elipse 13"/>
          <p:cNvSpPr/>
          <p:nvPr/>
        </p:nvSpPr>
        <p:spPr>
          <a:xfrm>
            <a:off x="10333709" y="660549"/>
            <a:ext cx="229659" cy="3293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Elipse 14"/>
          <p:cNvSpPr/>
          <p:nvPr/>
        </p:nvSpPr>
        <p:spPr>
          <a:xfrm>
            <a:off x="7574508" y="865265"/>
            <a:ext cx="262830" cy="3430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185714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ES" dirty="0"/>
          </a:p>
        </p:txBody>
      </p:sp>
      <p:sp>
        <p:nvSpPr>
          <p:cNvPr id="3" name="Subtítulo 2"/>
          <p:cNvSpPr>
            <a:spLocks noGrp="1"/>
          </p:cNvSpPr>
          <p:nvPr>
            <p:ph type="subTitle" idx="1"/>
          </p:nvPr>
        </p:nvSpPr>
        <p:spPr/>
        <p:txBody>
          <a:bodyPr/>
          <a:lstStyle/>
          <a:p>
            <a:r>
              <a:rPr lang="es-ES" smtClean="0"/>
              <a:t>Esfuerzo</a:t>
            </a:r>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742" y="372551"/>
            <a:ext cx="3024887" cy="2268665"/>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971" t="21747" r="7665"/>
          <a:stretch/>
        </p:blipFill>
        <p:spPr>
          <a:xfrm>
            <a:off x="5092969" y="372551"/>
            <a:ext cx="3338402" cy="2268665"/>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30796"/>
          <a:stretch/>
        </p:blipFill>
        <p:spPr>
          <a:xfrm>
            <a:off x="2902045" y="2968020"/>
            <a:ext cx="3381576" cy="3664792"/>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l="20199" b="14826"/>
          <a:stretch/>
        </p:blipFill>
        <p:spPr>
          <a:xfrm>
            <a:off x="8629712" y="356207"/>
            <a:ext cx="2874900" cy="2301354"/>
          </a:xfrm>
          <a:prstGeom prst="rect">
            <a:avLst/>
          </a:prstGeom>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l="13930" r="21593" b="27562"/>
          <a:stretch/>
        </p:blipFill>
        <p:spPr>
          <a:xfrm>
            <a:off x="6643357" y="3125921"/>
            <a:ext cx="3972710" cy="3347375"/>
          </a:xfrm>
          <a:prstGeom prst="rect">
            <a:avLst/>
          </a:prstGeom>
        </p:spPr>
      </p:pic>
    </p:spTree>
    <p:extLst>
      <p:ext uri="{BB962C8B-B14F-4D97-AF65-F5344CB8AC3E}">
        <p14:creationId xmlns:p14="http://schemas.microsoft.com/office/powerpoint/2010/main" val="813673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653" t="19702" r="10376" b="13234"/>
          <a:stretch/>
        </p:blipFill>
        <p:spPr>
          <a:xfrm>
            <a:off x="3305474" y="428227"/>
            <a:ext cx="2934270" cy="3052003"/>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27215" t="17114" r="8606" b="17811"/>
          <a:stretch/>
        </p:blipFill>
        <p:spPr>
          <a:xfrm>
            <a:off x="6678423" y="543073"/>
            <a:ext cx="3862316" cy="2937157"/>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29005" t="6767" r="10249" b="17213"/>
          <a:stretch/>
        </p:blipFill>
        <p:spPr>
          <a:xfrm>
            <a:off x="3209940" y="3815546"/>
            <a:ext cx="3125337" cy="2933362"/>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b="18058"/>
          <a:stretch/>
        </p:blipFill>
        <p:spPr>
          <a:xfrm>
            <a:off x="6678423" y="3913690"/>
            <a:ext cx="4282680" cy="2631980"/>
          </a:xfrm>
          <a:prstGeom prst="rect">
            <a:avLst/>
          </a:prstGeom>
        </p:spPr>
      </p:pic>
    </p:spTree>
    <p:extLst>
      <p:ext uri="{BB962C8B-B14F-4D97-AF65-F5344CB8AC3E}">
        <p14:creationId xmlns:p14="http://schemas.microsoft.com/office/powerpoint/2010/main" val="279749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r>
              <a:rPr lang="es-ES" smtClean="0"/>
              <a:t>Esfuerzo</a:t>
            </a:r>
            <a:endParaRPr lang="es-ES" dirty="0"/>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7811" t="32438" b="41691"/>
          <a:stretch/>
        </p:blipFill>
        <p:spPr>
          <a:xfrm>
            <a:off x="1897037" y="232012"/>
            <a:ext cx="8429767" cy="1774210"/>
          </a:xfrm>
          <a:prstGeom prst="rect">
            <a:avLst/>
          </a:prstGeom>
        </p:spPr>
      </p:pic>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23632" t="31841" r="34279"/>
          <a:stretch/>
        </p:blipFill>
        <p:spPr>
          <a:xfrm>
            <a:off x="2429302" y="2265529"/>
            <a:ext cx="3489521" cy="4238160"/>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29751" t="17711" r="4030" b="1194"/>
          <a:stretch/>
        </p:blipFill>
        <p:spPr>
          <a:xfrm>
            <a:off x="6451528" y="2265529"/>
            <a:ext cx="4138240" cy="3800901"/>
          </a:xfrm>
          <a:prstGeom prst="rect">
            <a:avLst/>
          </a:prstGeom>
        </p:spPr>
      </p:pic>
    </p:spTree>
    <p:extLst>
      <p:ext uri="{BB962C8B-B14F-4D97-AF65-F5344CB8AC3E}">
        <p14:creationId xmlns:p14="http://schemas.microsoft.com/office/powerpoint/2010/main" val="1149046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Fin.</a:t>
            </a:r>
            <a:endParaRPr lang="es-ES" dirty="0"/>
          </a:p>
        </p:txBody>
      </p:sp>
      <p:sp>
        <p:nvSpPr>
          <p:cNvPr id="3" name="Subtítulo 2"/>
          <p:cNvSpPr>
            <a:spLocks noGrp="1"/>
          </p:cNvSpPr>
          <p:nvPr>
            <p:ph type="subTitle" idx="1"/>
          </p:nvPr>
        </p:nvSpPr>
        <p:spPr/>
        <p:txBody>
          <a:bodyPr>
            <a:normAutofit lnSpcReduction="10000"/>
          </a:bodyPr>
          <a:lstStyle/>
          <a:p>
            <a:r>
              <a:rPr lang="es-ES" dirty="0" smtClean="0"/>
              <a:t>Profesor : Miguel González.</a:t>
            </a:r>
          </a:p>
          <a:p>
            <a:r>
              <a:rPr lang="es-ES" dirty="0" smtClean="0"/>
              <a:t>Liceo nº 4, Horacio Quiroga, Salto.</a:t>
            </a:r>
          </a:p>
          <a:p>
            <a:r>
              <a:rPr lang="es-ES" smtClean="0"/>
              <a:t>Grupo: 2º 5</a:t>
            </a:r>
            <a:endParaRPr lang="es-ES" dirty="0"/>
          </a:p>
        </p:txBody>
      </p:sp>
    </p:spTree>
    <p:extLst>
      <p:ext uri="{BB962C8B-B14F-4D97-AF65-F5344CB8AC3E}">
        <p14:creationId xmlns:p14="http://schemas.microsoft.com/office/powerpoint/2010/main" val="403323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602174" y="1717504"/>
            <a:ext cx="9144000" cy="4669649"/>
          </a:xfrm>
        </p:spPr>
        <p:txBody>
          <a:bodyPr>
            <a:normAutofit/>
          </a:bodyPr>
          <a:lstStyle/>
          <a:p>
            <a:pPr algn="just"/>
            <a:r>
              <a:rPr lang="es-ES" sz="2000" dirty="0"/>
              <a:t>Como reflexión personal sobre el proyecto, puedo decir que es un tema que no debemos dejar de lado ya que logramos secuencias de trabajos que </a:t>
            </a:r>
            <a:r>
              <a:rPr lang="es-ES" sz="2000" dirty="0" smtClean="0"/>
              <a:t>contienen </a:t>
            </a:r>
            <a:r>
              <a:rPr lang="es-ES" sz="2000" dirty="0"/>
              <a:t>un hilo conductor muy importante </a:t>
            </a:r>
            <a:r>
              <a:rPr lang="es-ES" sz="2000" dirty="0" smtClean="0"/>
              <a:t>para </a:t>
            </a:r>
            <a:r>
              <a:rPr lang="es-ES" sz="2000" dirty="0"/>
              <a:t>nuestros alumnos.</a:t>
            </a:r>
          </a:p>
          <a:p>
            <a:pPr algn="just"/>
            <a:r>
              <a:rPr lang="es-ES" sz="2000" dirty="0"/>
              <a:t>Logrando </a:t>
            </a:r>
            <a:r>
              <a:rPr lang="es-ES" sz="2000" dirty="0" smtClean="0"/>
              <a:t>una mayor </a:t>
            </a:r>
            <a:r>
              <a:rPr lang="es-ES" sz="2000" dirty="0"/>
              <a:t>motivación de los mismos en el trabajo, aunque  tengan diversas fases, que se logran a través de trabajos de  clases </a:t>
            </a:r>
            <a:r>
              <a:rPr lang="es-ES" sz="2000" dirty="0" smtClean="0"/>
              <a:t>y en  </a:t>
            </a:r>
            <a:r>
              <a:rPr lang="es-ES" sz="2000" dirty="0"/>
              <a:t>sus hogares. </a:t>
            </a:r>
          </a:p>
          <a:p>
            <a:pPr algn="just"/>
            <a:r>
              <a:rPr lang="es-ES" sz="2000" dirty="0" smtClean="0"/>
              <a:t>Por otra parte </a:t>
            </a:r>
            <a:r>
              <a:rPr lang="es-ES" sz="2000" dirty="0"/>
              <a:t>me resulto muy interesante y motivador, y está claro que el próximo año voy a volver implementar proyectos que </a:t>
            </a:r>
            <a:r>
              <a:rPr lang="es-ES" sz="2000" dirty="0" smtClean="0"/>
              <a:t>atrapen la atención de </a:t>
            </a:r>
            <a:r>
              <a:rPr lang="es-ES" sz="2000" dirty="0"/>
              <a:t>los jóvenes para así lograr, que se sientan </a:t>
            </a:r>
            <a:r>
              <a:rPr lang="es-ES" sz="2000" dirty="0" smtClean="0"/>
              <a:t>entusiasmados </a:t>
            </a:r>
            <a:r>
              <a:rPr lang="es-ES" sz="2000" dirty="0"/>
              <a:t>por superar los desafíos que se plantean en cada </a:t>
            </a:r>
            <a:r>
              <a:rPr lang="es-ES" sz="2000" dirty="0" smtClean="0"/>
              <a:t>proyecto, logrando así </a:t>
            </a:r>
            <a:r>
              <a:rPr lang="es-ES" sz="2000" dirty="0"/>
              <a:t>un aporte muy valioso como docente.</a:t>
            </a:r>
          </a:p>
          <a:p>
            <a:endParaRPr lang="es-ES" dirty="0"/>
          </a:p>
        </p:txBody>
      </p:sp>
    </p:spTree>
    <p:extLst>
      <p:ext uri="{BB962C8B-B14F-4D97-AF65-F5344CB8AC3E}">
        <p14:creationId xmlns:p14="http://schemas.microsoft.com/office/powerpoint/2010/main" val="495482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9911" y="4527302"/>
            <a:ext cx="2201151" cy="1126283"/>
          </a:xfrm>
        </p:spPr>
        <p:txBody>
          <a:bodyPr/>
          <a:lstStyle/>
          <a:p>
            <a:r>
              <a:rPr lang="es-ES" dirty="0" smtClean="0">
                <a:solidFill>
                  <a:schemeClr val="bg1"/>
                </a:solidFill>
              </a:rPr>
              <a:t>CLARIDAD</a:t>
            </a:r>
            <a:endParaRPr lang="es-ES"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629" y="314561"/>
            <a:ext cx="7351942" cy="6250012"/>
          </a:xfrm>
          <a:prstGeom prst="rect">
            <a:avLst/>
          </a:prstGeom>
        </p:spPr>
      </p:pic>
    </p:spTree>
    <p:extLst>
      <p:ext uri="{BB962C8B-B14F-4D97-AF65-F5344CB8AC3E}">
        <p14:creationId xmlns:p14="http://schemas.microsoft.com/office/powerpoint/2010/main" val="201828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8970" y="4518071"/>
            <a:ext cx="1491468" cy="1126283"/>
          </a:xfrm>
        </p:spPr>
        <p:txBody>
          <a:bodyPr/>
          <a:lstStyle/>
          <a:p>
            <a:r>
              <a:rPr lang="es-ES" dirty="0" smtClean="0">
                <a:solidFill>
                  <a:schemeClr val="bg1"/>
                </a:solidFill>
              </a:rPr>
              <a:t>DESAFIOS</a:t>
            </a:r>
            <a:endParaRPr lang="es-ES"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3" y="-3412"/>
            <a:ext cx="8083335" cy="6062502"/>
          </a:xfrm>
          <a:prstGeom prst="rect">
            <a:avLst/>
          </a:prstGeom>
        </p:spPr>
      </p:pic>
    </p:spTree>
    <p:extLst>
      <p:ext uri="{BB962C8B-B14F-4D97-AF65-F5344CB8AC3E}">
        <p14:creationId xmlns:p14="http://schemas.microsoft.com/office/powerpoint/2010/main" val="81436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4518072"/>
            <a:ext cx="8915399" cy="1126283"/>
          </a:xfrm>
        </p:spPr>
        <p:txBody>
          <a:bodyPr/>
          <a:lstStyle/>
          <a:p>
            <a:r>
              <a:rPr lang="es-ES" dirty="0" smtClean="0">
                <a:solidFill>
                  <a:schemeClr val="bg1"/>
                </a:solidFill>
              </a:rPr>
              <a:t>LINEAMINETO</a:t>
            </a:r>
            <a:endParaRPr lang="es-ES"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118" y="597088"/>
            <a:ext cx="8347881" cy="6260911"/>
          </a:xfrm>
          <a:prstGeom prst="rect">
            <a:avLst/>
          </a:prstGeom>
        </p:spPr>
      </p:pic>
    </p:spTree>
    <p:extLst>
      <p:ext uri="{BB962C8B-B14F-4D97-AF65-F5344CB8AC3E}">
        <p14:creationId xmlns:p14="http://schemas.microsoft.com/office/powerpoint/2010/main" val="158003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9182" y="4518072"/>
            <a:ext cx="8915399" cy="1126283"/>
          </a:xfrm>
        </p:spPr>
        <p:txBody>
          <a:bodyPr/>
          <a:lstStyle/>
          <a:p>
            <a:r>
              <a:rPr lang="es-ES" dirty="0" smtClean="0">
                <a:solidFill>
                  <a:schemeClr val="bg1"/>
                </a:solidFill>
              </a:rPr>
              <a:t>VISIÓN FUTURA</a:t>
            </a:r>
            <a:endParaRPr lang="es-ES" dirty="0">
              <a:solidFill>
                <a:schemeClr val="bg1"/>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4270" y="256958"/>
            <a:ext cx="6892120" cy="6432645"/>
          </a:xfrm>
          <a:prstGeom prst="rect">
            <a:avLst/>
          </a:prstGeom>
        </p:spPr>
      </p:pic>
    </p:spTree>
    <p:extLst>
      <p:ext uri="{BB962C8B-B14F-4D97-AF65-F5344CB8AC3E}">
        <p14:creationId xmlns:p14="http://schemas.microsoft.com/office/powerpoint/2010/main" val="1419800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LOGROS</a:t>
            </a:r>
            <a:endParaRPr lang="es-ES" dirty="0"/>
          </a:p>
        </p:txBody>
      </p:sp>
      <p:sp>
        <p:nvSpPr>
          <p:cNvPr id="3" name="Subtítulo 2"/>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324823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561917" y="1010596"/>
            <a:ext cx="8915399" cy="5444795"/>
          </a:xfrm>
        </p:spPr>
        <p:txBody>
          <a:bodyPr>
            <a:normAutofit/>
          </a:bodyPr>
          <a:lstStyle/>
          <a:p>
            <a:pPr algn="just"/>
            <a:r>
              <a:rPr lang="es-ES" sz="2000" dirty="0" smtClean="0"/>
              <a:t>En cuanto a los logros que obtuve y obtuvieron mis alumnos fueron muy importantes y satisfactor para el docente, uno de los más significativos que causó este proyecto, fue unir al grupo ya que existía tres subgrupos muy marcados en el aula, no se llevaban mal, pero coexistía cierto distanciamiento. El trabajar en equipos en la construcción de las avionetas llevo a que se relacionaran y todos se ayudaran, se mezclaron entre dichos sub grupos logrando un muy buen clima de trabajo.</a:t>
            </a:r>
          </a:p>
          <a:p>
            <a:pPr algn="just"/>
            <a:r>
              <a:rPr lang="es-ES" sz="2000" dirty="0" smtClean="0"/>
              <a:t>Otro logro muy importante como mencione antes fue, el trabajo en equipo donde todos trabajaban en la realización de algo, ya sea pintando, o cortando las alas, entre otras cosas del armado.</a:t>
            </a:r>
          </a:p>
          <a:p>
            <a:pPr algn="just"/>
            <a:r>
              <a:rPr lang="es-ES" sz="2000" dirty="0" smtClean="0"/>
              <a:t>Y por ultimo, que también fue fundamental para mí, fue lograr que trabajaran todos, tanto en clase como en sus hogares, esto se veía en la clase cuando se decían,” hoy vamos a tu casa para terminar el avión.” eso fue muy gratificante ya que todo nos quejamos que no trabajan en sus hogares pero en este caso fue todo lo contrario.</a:t>
            </a:r>
          </a:p>
          <a:p>
            <a:endParaRPr lang="es-ES" dirty="0"/>
          </a:p>
        </p:txBody>
      </p:sp>
    </p:spTree>
    <p:extLst>
      <p:ext uri="{BB962C8B-B14F-4D97-AF65-F5344CB8AC3E}">
        <p14:creationId xmlns:p14="http://schemas.microsoft.com/office/powerpoint/2010/main" val="229898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75" t="13799" r="1855" b="9048"/>
          <a:stretch/>
        </p:blipFill>
        <p:spPr>
          <a:xfrm>
            <a:off x="2332204" y="655091"/>
            <a:ext cx="8093570" cy="4844955"/>
          </a:xfrm>
          <a:prstGeom prst="rect">
            <a:avLst/>
          </a:prstGeom>
        </p:spPr>
      </p:pic>
      <p:sp>
        <p:nvSpPr>
          <p:cNvPr id="4" name="Subtítulo 3"/>
          <p:cNvSpPr>
            <a:spLocks noGrp="1"/>
          </p:cNvSpPr>
          <p:nvPr>
            <p:ph type="subTitle" idx="1"/>
          </p:nvPr>
        </p:nvSpPr>
        <p:spPr>
          <a:xfrm>
            <a:off x="5195936" y="5731717"/>
            <a:ext cx="3565927" cy="1126283"/>
          </a:xfrm>
        </p:spPr>
        <p:txBody>
          <a:bodyPr>
            <a:normAutofit/>
          </a:bodyPr>
          <a:lstStyle/>
          <a:p>
            <a:r>
              <a:rPr lang="es-ES" sz="2400" b="1" dirty="0" smtClean="0"/>
              <a:t>Trabajo en equipo</a:t>
            </a:r>
            <a:endParaRPr lang="es-ES" sz="2400" b="1" dirty="0"/>
          </a:p>
        </p:txBody>
      </p:sp>
    </p:spTree>
    <p:extLst>
      <p:ext uri="{BB962C8B-B14F-4D97-AF65-F5344CB8AC3E}">
        <p14:creationId xmlns:p14="http://schemas.microsoft.com/office/powerpoint/2010/main" val="1250354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TotalTime>
  <Words>434</Words>
  <Application>Microsoft Office PowerPoint</Application>
  <PresentationFormat>Panorámica</PresentationFormat>
  <Paragraphs>25</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Century Gothic</vt:lpstr>
      <vt:lpstr>Wingdings 3</vt:lpstr>
      <vt:lpstr>Espiral</vt:lpstr>
      <vt:lpstr>Reflexión.</vt:lpstr>
      <vt:lpstr>Presentación de PowerPoint</vt:lpstr>
      <vt:lpstr>Presentación de PowerPoint</vt:lpstr>
      <vt:lpstr>Presentación de PowerPoint</vt:lpstr>
      <vt:lpstr>Presentación de PowerPoint</vt:lpstr>
      <vt:lpstr>Presentación de PowerPoint</vt:lpstr>
      <vt:lpstr>LOGROS</vt:lpstr>
      <vt:lpstr>Presentación de PowerPoint</vt:lpstr>
      <vt:lpstr>Presentación de PowerPoint</vt:lpstr>
      <vt:lpstr>Presentación de PowerPoint</vt:lpstr>
      <vt:lpstr>Presentación de PowerPoint</vt:lpstr>
      <vt:lpstr>Presentación de PowerPoint</vt:lpstr>
      <vt:lpstr>Desafío </vt:lpstr>
      <vt:lpstr>Presentación de PowerPoint</vt:lpstr>
      <vt:lpstr>Presentación de PowerPoint</vt:lpstr>
      <vt:lpstr>Presentación de PowerPoint</vt:lpstr>
      <vt:lpstr>Presentación de PowerPoint</vt:lpstr>
      <vt:lpstr>Presentación de PowerPoint</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Reflexión.</dc:title>
  <dc:creator>Usuario</dc:creator>
  <cp:lastModifiedBy>Usuario</cp:lastModifiedBy>
  <cp:revision>16</cp:revision>
  <dcterms:created xsi:type="dcterms:W3CDTF">2014-10-29T23:46:43Z</dcterms:created>
  <dcterms:modified xsi:type="dcterms:W3CDTF">2014-10-31T11:08:00Z</dcterms:modified>
</cp:coreProperties>
</file>