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9" r:id="rId9"/>
    <p:sldId id="270" r:id="rId10"/>
    <p:sldId id="261" r:id="rId11"/>
    <p:sldId id="262" r:id="rId12"/>
    <p:sldId id="273" r:id="rId13"/>
    <p:sldId id="263" r:id="rId14"/>
    <p:sldId id="264" r:id="rId15"/>
    <p:sldId id="265" r:id="rId16"/>
    <p:sldId id="271" r:id="rId17"/>
    <p:sldId id="272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50E2-36E5-462B-B1C2-D6A72156A599}" type="datetimeFigureOut">
              <a:rPr lang="es-ES" smtClean="0"/>
              <a:pPr/>
              <a:t>19/11/2014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F994-9DA3-492F-AA24-D4B4949C47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50E2-36E5-462B-B1C2-D6A72156A599}" type="datetimeFigureOut">
              <a:rPr lang="es-ES" smtClean="0"/>
              <a:pPr/>
              <a:t>19/11/2014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F994-9DA3-492F-AA24-D4B4949C47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50E2-36E5-462B-B1C2-D6A72156A599}" type="datetimeFigureOut">
              <a:rPr lang="es-ES" smtClean="0"/>
              <a:pPr/>
              <a:t>19/11/2014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F994-9DA3-492F-AA24-D4B4949C47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50E2-36E5-462B-B1C2-D6A72156A599}" type="datetimeFigureOut">
              <a:rPr lang="es-ES" smtClean="0"/>
              <a:pPr/>
              <a:t>19/11/2014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F994-9DA3-492F-AA24-D4B4949C47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50E2-36E5-462B-B1C2-D6A72156A599}" type="datetimeFigureOut">
              <a:rPr lang="es-ES" smtClean="0"/>
              <a:pPr/>
              <a:t>19/11/2014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F994-9DA3-492F-AA24-D4B4949C47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50E2-36E5-462B-B1C2-D6A72156A599}" type="datetimeFigureOut">
              <a:rPr lang="es-ES" smtClean="0"/>
              <a:pPr/>
              <a:t>19/11/2014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F994-9DA3-492F-AA24-D4B4949C479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50E2-36E5-462B-B1C2-D6A72156A599}" type="datetimeFigureOut">
              <a:rPr lang="es-ES" smtClean="0"/>
              <a:pPr/>
              <a:t>19/11/2014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F994-9DA3-492F-AA24-D4B4949C47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50E2-36E5-462B-B1C2-D6A72156A599}" type="datetimeFigureOut">
              <a:rPr lang="es-ES" smtClean="0"/>
              <a:pPr/>
              <a:t>19/11/2014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F994-9DA3-492F-AA24-D4B4949C47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50E2-36E5-462B-B1C2-D6A72156A599}" type="datetimeFigureOut">
              <a:rPr lang="es-ES" smtClean="0"/>
              <a:pPr/>
              <a:t>19/11/2014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F994-9DA3-492F-AA24-D4B4949C47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50E2-36E5-462B-B1C2-D6A72156A599}" type="datetimeFigureOut">
              <a:rPr lang="es-ES" smtClean="0"/>
              <a:pPr/>
              <a:t>19/11/2014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EFF994-9DA3-492F-AA24-D4B4949C47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50E2-36E5-462B-B1C2-D6A72156A599}" type="datetimeFigureOut">
              <a:rPr lang="es-ES" smtClean="0"/>
              <a:pPr/>
              <a:t>19/11/2014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F994-9DA3-492F-AA24-D4B4949C47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ABF50E2-36E5-462B-B1C2-D6A72156A599}" type="datetimeFigureOut">
              <a:rPr lang="es-ES" smtClean="0"/>
              <a:pPr/>
              <a:t>19/11/2014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FEFF994-9DA3-492F-AA24-D4B4949C479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0"/>
            <a:ext cx="52703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687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476672"/>
            <a:ext cx="3243303" cy="4176464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0696" y="1340768"/>
            <a:ext cx="4558134" cy="4987018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28273" y="4697070"/>
            <a:ext cx="30349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Rafael Barradas</a:t>
            </a:r>
          </a:p>
          <a:p>
            <a:r>
              <a:rPr lang="es-ES" dirty="0" smtClean="0"/>
              <a:t>Hombre </a:t>
            </a:r>
            <a:r>
              <a:rPr lang="es-ES" dirty="0"/>
              <a:t>en la taberna", 1922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508104" y="76470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Federico </a:t>
            </a:r>
            <a:r>
              <a:rPr lang="es-ES" dirty="0" err="1" smtClean="0"/>
              <a:t>Saenz</a:t>
            </a:r>
            <a:r>
              <a:rPr lang="es-ES" dirty="0" smtClean="0"/>
              <a:t>, Madroños, 1900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02819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76672"/>
            <a:ext cx="5857616" cy="4104456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2044237"/>
            <a:ext cx="2592288" cy="4255995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611560" y="4797152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Juan Manuel Blanes, </a:t>
            </a:r>
          </a:p>
          <a:p>
            <a:r>
              <a:rPr lang="es-ES" dirty="0" smtClean="0"/>
              <a:t>“Demonio  mundo y carne”</a:t>
            </a:r>
          </a:p>
          <a:p>
            <a:r>
              <a:rPr lang="es-ES" dirty="0" smtClean="0"/>
              <a:t>“El Gaucho”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5659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207" y="1268760"/>
            <a:ext cx="4626759" cy="5112568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8692" y="233264"/>
            <a:ext cx="3591780" cy="359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684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260648"/>
            <a:ext cx="6225271" cy="611827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7628919" y="2636912"/>
            <a:ext cx="1515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Petrona Viera</a:t>
            </a:r>
          </a:p>
          <a:p>
            <a:r>
              <a:rPr lang="es-ES" dirty="0" smtClean="0"/>
              <a:t>Recreo </a:t>
            </a:r>
          </a:p>
          <a:p>
            <a:r>
              <a:rPr lang="es-ES" dirty="0" smtClean="0"/>
              <a:t>1924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32216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129" y="188640"/>
            <a:ext cx="4255587" cy="561375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508104" y="764704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Petrona Viera</a:t>
            </a:r>
          </a:p>
          <a:p>
            <a:r>
              <a:rPr lang="es-ES" dirty="0" smtClean="0"/>
              <a:t>La </a:t>
            </a:r>
            <a:r>
              <a:rPr lang="es-ES" dirty="0" err="1" smtClean="0"/>
              <a:t>payanita</a:t>
            </a:r>
            <a:r>
              <a:rPr lang="es-ES" dirty="0" smtClean="0"/>
              <a:t> </a:t>
            </a:r>
          </a:p>
          <a:p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688034"/>
            <a:ext cx="3679523" cy="485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96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6243141" cy="613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332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476672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uice ITC" panose="04040403040A02020202" pitchFamily="82" charset="0"/>
              </a:rPr>
              <a:t>Gracias a los alumnos </a:t>
            </a:r>
          </a:p>
          <a:p>
            <a:pPr algn="ctr"/>
            <a:r>
              <a:rPr lang="es-E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uice ITC" panose="04040403040A02020202" pitchFamily="82" charset="0"/>
              </a:rPr>
              <a:t>de 2º 9 </a:t>
            </a:r>
          </a:p>
          <a:p>
            <a:pPr algn="ctr"/>
            <a:r>
              <a:rPr lang="es-E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uice ITC" panose="04040403040A02020202" pitchFamily="82" charset="0"/>
              </a:rPr>
              <a:t>Felicitaciones !!!</a:t>
            </a:r>
            <a:endParaRPr lang="es-E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uice ITC" panose="04040403040A02020202" pitchFamily="8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652120" y="580526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Docente: Alejandra Del Valle</a:t>
            </a:r>
          </a:p>
          <a:p>
            <a:r>
              <a:rPr lang="es-ES" dirty="0" smtClean="0"/>
              <a:t>Educación Visual y Plástica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17244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4282" y="0"/>
            <a:ext cx="842493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+mj-lt"/>
              </a:rPr>
              <a:t>Reflexiones personales: </a:t>
            </a:r>
          </a:p>
          <a:p>
            <a:r>
              <a:rPr lang="es-ES" sz="1700" dirty="0" smtClean="0"/>
              <a:t>Este proceso de trabajo se podría dividir en dos etapas bien definidas, la primera que es la de búsqueda, la de especificar cual va a ser el tema de trabajo, luego la segunda etapa es la de comenzar a trabajar con los alumnos…La primera etapa  se realiza sin mayores inconvenientes aunque hay que tratar de ser realistas y poder “ver” a donde llegar, trazar metas y objetivos. Luego  cuando comenzamos a poner en marcha el plan nos damos cuenta que el tiempo áulico es corto , que la tecnología muchas veces no juega a nuestro favor y que nuestros  alumnos son individuos que tienen sus propios ritmos y fortalezas o debilidades, al igual que todos nosotros.</a:t>
            </a:r>
          </a:p>
          <a:p>
            <a:r>
              <a:rPr lang="es-ES" sz="1700" dirty="0" smtClean="0"/>
              <a:t>Considero que la propuesta de trabajar con las </a:t>
            </a:r>
            <a:r>
              <a:rPr lang="es-ES" sz="1700" dirty="0" err="1" smtClean="0"/>
              <a:t>xo</a:t>
            </a:r>
            <a:r>
              <a:rPr lang="es-ES" sz="1700" dirty="0" smtClean="0"/>
              <a:t> no fue algo que me causara demasiados inconvenientes porque en mi formación me orientaron a usar la tecnología para mejorar nuestra práctica diaria siendo un punto a favor. Además las jornadas realizadas nos ayudaron a darnos cuenta que un docente al otro lado del país esta en nuestra misma situación y con las mismas inquietudes que nosotros.</a:t>
            </a:r>
          </a:p>
          <a:p>
            <a:r>
              <a:rPr lang="es-ES" sz="1700" dirty="0" smtClean="0"/>
              <a:t>Solamente como punto  a mejorar considero que seguimos teniendo inconvenientes con las conexiones a internet, la lentitud con que se conecta no es acorde a la destreza de nuestros alumnos de hoy y muchas veces dificulta el trabajo, enlenteciéndolo aún más. Asimismo muchas veces las </a:t>
            </a:r>
            <a:r>
              <a:rPr lang="es-ES" sz="1700" dirty="0" err="1" smtClean="0"/>
              <a:t>ceibalitas</a:t>
            </a:r>
            <a:r>
              <a:rPr lang="es-ES" sz="1700" dirty="0" smtClean="0"/>
              <a:t> se encontraban en deficiente estado(aclaro: la de los alumnos).</a:t>
            </a:r>
          </a:p>
          <a:p>
            <a:r>
              <a:rPr lang="es-ES" sz="1700" dirty="0" smtClean="0"/>
              <a:t>Como conclusión se </a:t>
            </a:r>
            <a:r>
              <a:rPr lang="es-ES" sz="1700" dirty="0"/>
              <a:t>l</a:t>
            </a:r>
            <a:r>
              <a:rPr lang="es-ES" sz="1700" dirty="0" smtClean="0"/>
              <a:t>ograron muy buenos trabajos, además de éstos se realizaron publicidades animadas, se imprimieron algunas de éstas publicidades dando paso a la reflexión conjunta que se logró en buen ambiente de </a:t>
            </a:r>
            <a:r>
              <a:rPr lang="es-ES" sz="1700" dirty="0" smtClean="0"/>
              <a:t>trabajo…Por </a:t>
            </a:r>
            <a:r>
              <a:rPr lang="es-ES" sz="1700" dirty="0" smtClean="0"/>
              <a:t>lo pronto seguiremos en </a:t>
            </a:r>
            <a:r>
              <a:rPr lang="es-ES" sz="1700" dirty="0" smtClean="0"/>
              <a:t>proceso, en </a:t>
            </a:r>
            <a:r>
              <a:rPr lang="es-ES" sz="1700" dirty="0" smtClean="0"/>
              <a:t>conjunto, mejorando siempre para nuestros alumnos!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60820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316801"/>
            <a:ext cx="3888432" cy="21842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4293096"/>
            <a:ext cx="3888432" cy="21842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251520" y="225222"/>
            <a:ext cx="85689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hiller" panose="04020404031007020602" pitchFamily="82" charset="0"/>
              </a:rPr>
              <a:t>Empezar a pensar el trabajo …</a:t>
            </a:r>
          </a:p>
          <a:p>
            <a:pPr algn="ctr"/>
            <a:r>
              <a:rPr lang="es-E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hiller" panose="04020404031007020602" pitchFamily="82" charset="0"/>
              </a:rPr>
              <a:t>no es fácil !!!</a:t>
            </a:r>
            <a:endParaRPr lang="es-E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  <p:sp>
        <p:nvSpPr>
          <p:cNvPr id="7" name="6 Flecha curvada hacia la derecha"/>
          <p:cNvSpPr/>
          <p:nvPr/>
        </p:nvSpPr>
        <p:spPr>
          <a:xfrm rot="21201599">
            <a:off x="900489" y="2068343"/>
            <a:ext cx="2014428" cy="3136631"/>
          </a:xfrm>
          <a:prstGeom prst="curvedRightArrow">
            <a:avLst>
              <a:gd name="adj1" fmla="val 25000"/>
              <a:gd name="adj2" fmla="val 50000"/>
              <a:gd name="adj3" fmla="val 545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Flecha curvada hacia la izquierda"/>
          <p:cNvSpPr/>
          <p:nvPr/>
        </p:nvSpPr>
        <p:spPr>
          <a:xfrm>
            <a:off x="6948264" y="1628800"/>
            <a:ext cx="864096" cy="1512168"/>
          </a:xfrm>
          <a:prstGeom prst="curved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618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548680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hiller" panose="04020404031007020602" pitchFamily="82" charset="0"/>
              </a:rPr>
              <a:t>Algunas ideas había …</a:t>
            </a:r>
            <a:endParaRPr lang="es-E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  <p:pic>
        <p:nvPicPr>
          <p:cNvPr id="2050" name="Picture 2" descr="F:\2014\2º 9\descar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4038" y="699071"/>
            <a:ext cx="2970410" cy="301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2014\2º 9\0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565" y="2303006"/>
            <a:ext cx="2717345" cy="441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Llamada de nube"/>
          <p:cNvSpPr/>
          <p:nvPr/>
        </p:nvSpPr>
        <p:spPr>
          <a:xfrm>
            <a:off x="4860032" y="3709442"/>
            <a:ext cx="3384376" cy="238385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mmm.Publicidades</a:t>
            </a:r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 partir de obras de Arte </a:t>
            </a:r>
            <a:endParaRPr lang="es-E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412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23528" y="476672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hiller" panose="04020404031007020602" pitchFamily="82" charset="0"/>
              </a:rPr>
              <a:t>Finalmente luego de planificadas las actividades nos ponemos a trabajar…</a:t>
            </a:r>
            <a:endParaRPr lang="es-E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420888"/>
            <a:ext cx="6660232" cy="374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973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764704"/>
            <a:ext cx="8244408" cy="463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590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76672"/>
            <a:ext cx="7812360" cy="4388424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3360948"/>
            <a:ext cx="5868144" cy="329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344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124744"/>
            <a:ext cx="8033132" cy="451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10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620688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uice ITC" panose="04040403040A02020202" pitchFamily="82" charset="0"/>
              </a:rPr>
              <a:t>Y a pesar que había momentos en los que…</a:t>
            </a:r>
            <a:endParaRPr lang="es-E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uice ITC" panose="04040403040A02020202" pitchFamily="82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556792"/>
            <a:ext cx="4468799" cy="4818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3997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95536" y="4303455"/>
            <a:ext cx="84037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8000" b="1" dirty="0">
                <a:ln w="18000">
                  <a:solidFill>
                    <a:srgbClr val="DA1F28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hiller" panose="04020404031007020602" pitchFamily="82" charset="0"/>
              </a:rPr>
              <a:t>Pero los resultados…</a:t>
            </a:r>
          </a:p>
          <a:p>
            <a:pPr lvl="0" algn="ctr"/>
            <a:r>
              <a:rPr lang="es-ES" sz="8000" b="1" dirty="0">
                <a:ln w="18000">
                  <a:solidFill>
                    <a:srgbClr val="DA1F28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hiller" panose="04020404031007020602" pitchFamily="82" charset="0"/>
              </a:rPr>
              <a:t>están a la vista !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95536" y="620688"/>
            <a:ext cx="453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uice ITC" panose="04040403040A02020202" pitchFamily="82" charset="0"/>
              </a:rPr>
              <a:t>Y la </a:t>
            </a:r>
            <a:r>
              <a:rPr lang="es-E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uice ITC" panose="04040403040A02020202" pitchFamily="82" charset="0"/>
              </a:rPr>
              <a:t>compu</a:t>
            </a:r>
            <a:r>
              <a:rPr lang="es-E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Juice ITC" panose="04040403040A02020202" pitchFamily="82" charset="0"/>
              </a:rPr>
              <a:t> nos ….</a:t>
            </a:r>
            <a:endParaRPr lang="es-E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Juice ITC" panose="04040403040A02020202" pitchFamily="82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3021" y="188640"/>
            <a:ext cx="4328160" cy="342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205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417</Words>
  <Application>Microsoft Office PowerPoint</Application>
  <PresentationFormat>Presentación en pantalla (4:3)</PresentationFormat>
  <Paragraphs>30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Ángulos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arte en la palma de mi mano…</dc:title>
  <dc:creator>Alejandra</dc:creator>
  <cp:lastModifiedBy>Usuario</cp:lastModifiedBy>
  <cp:revision>23</cp:revision>
  <dcterms:created xsi:type="dcterms:W3CDTF">2014-11-11T16:23:38Z</dcterms:created>
  <dcterms:modified xsi:type="dcterms:W3CDTF">2014-11-19T22:22:19Z</dcterms:modified>
</cp:coreProperties>
</file>