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handoutMasterIdLst>
    <p:handoutMasterId r:id="rId24"/>
  </p:handoutMasterIdLst>
  <p:sldIdLst>
    <p:sldId id="257" r:id="rId4"/>
    <p:sldId id="258" r:id="rId5"/>
    <p:sldId id="275" r:id="rId6"/>
    <p:sldId id="259" r:id="rId7"/>
    <p:sldId id="260" r:id="rId8"/>
    <p:sldId id="276" r:id="rId9"/>
    <p:sldId id="277" r:id="rId10"/>
    <p:sldId id="278" r:id="rId11"/>
    <p:sldId id="279" r:id="rId12"/>
    <p:sldId id="265" r:id="rId13"/>
    <p:sldId id="266" r:id="rId14"/>
    <p:sldId id="267" r:id="rId15"/>
    <p:sldId id="268" r:id="rId16"/>
    <p:sldId id="280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es-UY" sz="1200"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fld id="{8B6A1655-D807-4CD5-B855-65E8C41C2361}" type="datetimeFigureOut">
              <a:t>03/07/2015</a:t>
            </a:fld>
            <a:endParaRPr lang="es-UY" sz="1200"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es-UY" sz="1200"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B094AA25-D5CA-4E34-9122-2F7B22115895}" type="slidenum">
              <a:t>‹Nº›</a:t>
            </a:fld>
            <a:endParaRPr lang="es-UY" sz="1200"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82476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UY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UY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UY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UY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B6A615DB-30A4-42FD-9007-77500D5F2421}" type="datetimeFigureOut">
              <a:t>03/07/2015</a:t>
            </a:fld>
            <a:endParaRPr lang="es-UY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s-UY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UY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s-UY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FD637AA7-436D-4404-AB69-423639E24F23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5146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UY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040" y="694800"/>
            <a:ext cx="4848840" cy="34286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3 Marcador de número de diapositiva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1440" tIns="45720" rIns="91440" bIns="45720"/>
          <a:lstStyle/>
          <a:p>
            <a:pPr lvl="0" hangingPunct="1"/>
            <a:fld id="{18761A22-0978-4D5E-8720-1F166ADABAB4}" type="slidenum">
              <a:t>4</a:t>
            </a:fld>
            <a:endParaRPr lang="es-UY" sz="12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040" y="694800"/>
            <a:ext cx="4848840" cy="34286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6040" cy="41144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UY" sz="240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6040" cy="41144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UY" sz="240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785813" y="792163"/>
            <a:ext cx="4573587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3 Marcador de número de diapositiva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1440" tIns="45720" rIns="91440" bIns="45720"/>
          <a:lstStyle/>
          <a:p>
            <a:pPr lvl="0" hangingPunct="1"/>
            <a:fld id="{B9D831B9-6749-47A9-A295-356C600824CF}" type="slidenum">
              <a:t>5</a:t>
            </a:fld>
            <a:endParaRPr lang="es-UY" sz="12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6040" cy="41144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UY" sz="240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040" y="694800"/>
            <a:ext cx="4848840" cy="34286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6040" cy="41144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UY" sz="240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040" y="694800"/>
            <a:ext cx="4848840" cy="34286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6040" cy="411444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UY" sz="240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040" y="694800"/>
            <a:ext cx="4848840" cy="34286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6040" cy="41144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UY" sz="240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040" y="694800"/>
            <a:ext cx="4848840" cy="34286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6040" cy="41144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UY" sz="240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040" y="694800"/>
            <a:ext cx="4848840" cy="34286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6040" cy="41144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UY" sz="240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040" y="694800"/>
            <a:ext cx="4848840" cy="34286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6040" cy="41144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UY" sz="240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CC4991-758B-4390-96C7-7D744426114B}" type="datetime1">
              <a:rPr lang="es-UY" smtClean="0"/>
              <a:pPr lvl="0"/>
              <a:t>03/07/2015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E634CB-23BC-4E73-BD44-467E7D8B3D9C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6185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CC4991-758B-4390-96C7-7D744426114B}" type="datetime1">
              <a:rPr lang="es-UY" smtClean="0"/>
              <a:pPr lvl="0"/>
              <a:t>03/07/2015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A6B281-6143-4EFF-B30D-3AFBA62BDF20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524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1613" y="2906713"/>
            <a:ext cx="1943100" cy="28622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22313" y="2906713"/>
            <a:ext cx="5676900" cy="28622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CC4991-758B-4390-96C7-7D744426114B}" type="datetime1">
              <a:rPr lang="es-UY" smtClean="0"/>
              <a:pPr lvl="0"/>
              <a:t>03/07/2015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21661B-BCC4-432D-8CF6-46CEF8E33D36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1297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65B599-9B97-4E5C-BAD5-6BD2A7588874}" type="datetime1">
              <a:rPr lang="es-UY" smtClean="0"/>
              <a:pPr lvl="0"/>
              <a:t>03/07/2015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EA97AF-C269-43D4-8D15-C62CC50B1A82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9118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65B599-9B97-4E5C-BAD5-6BD2A7588874}" type="datetime1">
              <a:rPr lang="es-UY" smtClean="0"/>
              <a:pPr lvl="0"/>
              <a:t>03/07/2015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0EABB6-CA74-4F9C-83C9-C4B7A2D7F4AA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996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65B599-9B97-4E5C-BAD5-6BD2A7588874}" type="datetime1">
              <a:rPr lang="es-UY" smtClean="0"/>
              <a:pPr lvl="0"/>
              <a:t>03/07/2015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1007C0-4D15-4155-B775-0CF9CC2169D1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3086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65B599-9B97-4E5C-BAD5-6BD2A7588874}" type="datetime1">
              <a:rPr lang="es-UY" smtClean="0"/>
              <a:pPr lvl="0"/>
              <a:t>03/07/2015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FCE316-E302-4FF7-80EF-7CC0D4438A61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373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65B599-9B97-4E5C-BAD5-6BD2A7588874}" type="datetime1">
              <a:rPr lang="es-UY" smtClean="0"/>
              <a:pPr lvl="0"/>
              <a:t>03/07/2015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062477-E22B-4700-BF1C-5AA8ACC05B0F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914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65B599-9B97-4E5C-BAD5-6BD2A7588874}" type="datetime1">
              <a:rPr lang="es-UY" smtClean="0"/>
              <a:pPr lvl="0"/>
              <a:t>03/07/2015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EE4084-1571-46BF-9D15-580E86E88F38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4157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65B599-9B97-4E5C-BAD5-6BD2A7588874}" type="datetime1">
              <a:rPr lang="es-UY" smtClean="0"/>
              <a:pPr lvl="0"/>
              <a:t>03/07/2015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4CCAF9-9D0F-4658-8097-B44820277640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628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65B599-9B97-4E5C-BAD5-6BD2A7588874}" type="datetime1">
              <a:rPr lang="es-UY" smtClean="0"/>
              <a:pPr lvl="0"/>
              <a:t>03/07/2015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F0FEB8-EB85-4388-89B9-5494529783BC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043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CC4991-758B-4390-96C7-7D744426114B}" type="datetime1">
              <a:rPr lang="es-UY" smtClean="0"/>
              <a:pPr lvl="0"/>
              <a:t>03/07/2015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8193CC-7C22-44C7-9223-1FDD1449E3B5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670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65B599-9B97-4E5C-BAD5-6BD2A7588874}" type="datetime1">
              <a:rPr lang="es-UY" smtClean="0"/>
              <a:pPr lvl="0"/>
              <a:t>03/07/2015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1D16A4-B1C4-4EC8-A401-4D48A20A246A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9338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65B599-9B97-4E5C-BAD5-6BD2A7588874}" type="datetime1">
              <a:rPr lang="es-UY" smtClean="0"/>
              <a:pPr lvl="0"/>
              <a:t>03/07/2015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72E0CB-A818-4CAA-8144-210D251995F3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98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308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65B599-9B97-4E5C-BAD5-6BD2A7588874}" type="datetime1">
              <a:rPr lang="es-UY" smtClean="0"/>
              <a:pPr lvl="0"/>
              <a:t>03/07/2015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5BBE8C-CD3A-48F4-839C-6191A72E47C0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092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2B2F54-FDCF-4386-9BC0-8D5D827DC777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054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BCA000-3EDB-42D4-9A10-F23F8BF9505C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4919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5EC9D7-2943-4B32-8522-F7ADB49662F4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6573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463" y="1604963"/>
            <a:ext cx="3451225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99088" y="1604963"/>
            <a:ext cx="3451225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4C03EF-86C0-4003-8CB6-AB1B011BABCD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54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1F6243-3857-4A97-84D5-3CF61AA1C909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800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647E44-D600-498D-B71C-9AF048A92A34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514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CCD24B-AE8A-4090-B49A-6DB7E574DC2F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7595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CC4991-758B-4390-96C7-7D744426114B}" type="datetime1">
              <a:rPr lang="es-UY" smtClean="0"/>
              <a:pPr lvl="0"/>
              <a:t>03/07/2015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D5E942-69CD-469D-A163-BE9B16D5011D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7741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9DF691-7DF9-4B48-A63C-49D028478CFE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808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535330-4368-4F82-BB37-BBDAA91A64DA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1605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60F19F-93B5-4BD4-A0B9-504E8E5910D4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0846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10413" y="273050"/>
            <a:ext cx="1771650" cy="5308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95463" y="273050"/>
            <a:ext cx="5162550" cy="5308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B0D5D6-8995-4D64-84A9-CDA9A2511634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103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22313" y="2906713"/>
            <a:ext cx="3810000" cy="150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4713" y="2906713"/>
            <a:ext cx="3810000" cy="150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CC4991-758B-4390-96C7-7D744426114B}" type="datetime1">
              <a:rPr lang="es-UY" smtClean="0"/>
              <a:pPr lvl="0"/>
              <a:t>03/07/2015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2A589A-B389-492F-920B-21CCB3D4D0D1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2853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CC4991-758B-4390-96C7-7D744426114B}" type="datetime1">
              <a:rPr lang="es-UY" smtClean="0"/>
              <a:pPr lvl="0"/>
              <a:t>03/07/2015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A29326-639F-4CF0-8C15-14D905BEF698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8937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CC4991-758B-4390-96C7-7D744426114B}" type="datetime1">
              <a:rPr lang="es-UY" smtClean="0"/>
              <a:pPr lvl="0"/>
              <a:t>03/07/2015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059966-96E3-4BA9-B2B9-46EB5BD298A2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8895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CC4991-758B-4390-96C7-7D744426114B}" type="datetime1">
              <a:rPr lang="es-UY" smtClean="0"/>
              <a:pPr lvl="0"/>
              <a:t>03/07/2015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96C2C1-F887-4C61-BBA8-7047DBBA38C3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1947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CC4991-758B-4390-96C7-7D744426114B}" type="datetime1">
              <a:rPr lang="es-UY" smtClean="0"/>
              <a:pPr lvl="0"/>
              <a:t>03/07/2015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8FFA93-95BF-452F-9E42-002D8D0E026B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8502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CC4991-758B-4390-96C7-7D744426114B}" type="datetime1">
              <a:rPr lang="es-UY" smtClean="0"/>
              <a:pPr lvl="0"/>
              <a:t>03/07/2015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4C3DE7-7EB8-471A-9D84-F25C21325C24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0790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722159" y="4406759"/>
            <a:ext cx="7772039" cy="1361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ES"/>
              <a:t>Pulse para editar el formato del texto de títuloHaga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722159" y="2906640"/>
            <a:ext cx="7772039" cy="149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Micro Hei" pitchFamily="2"/>
                <a:cs typeface="FreeSans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Micro Hei" pitchFamily="2"/>
                <a:cs typeface="FreeSans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Micro Hei" pitchFamily="2"/>
                <a:cs typeface="FreeSans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Micro Hei" pitchFamily="2"/>
                <a:cs typeface="FreeSans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Micro Hei" pitchFamily="2"/>
                <a:cs typeface="FreeSans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Micro Hei" pitchFamily="2"/>
                <a:cs typeface="FreeSans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Micro Hei" pitchFamily="2"/>
                <a:cs typeface="FreeSans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Micro Hei" pitchFamily="2"/>
                <a:cs typeface="FreeSans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Micro Hei" pitchFamily="2"/>
                <a:cs typeface="FreeSans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Micro Hei" pitchFamily="2"/>
                <a:cs typeface="FreeSans" pitchFamily="2"/>
              </a:defRPr>
            </a:lvl9pPr>
          </a:lstStyle>
          <a:p>
            <a:pPr lvl="0"/>
            <a:r>
              <a:rPr lang="es-ES"/>
              <a:t>Pulse para editar el formato de esquema del texto</a:t>
            </a:r>
          </a:p>
          <a:p>
            <a:pPr lvl="1"/>
            <a:r>
              <a:rPr lang="es-ES"/>
              <a:t>Segundo nivel del esquema</a:t>
            </a:r>
          </a:p>
          <a:p>
            <a:pPr lvl="2"/>
            <a:r>
              <a:rPr lang="es-ES"/>
              <a:t>Tercer nivel del esquema</a:t>
            </a:r>
          </a:p>
          <a:p>
            <a:pPr lvl="3"/>
            <a:r>
              <a:rPr lang="es-ES"/>
              <a:t>Cuarto nivel del esquema</a:t>
            </a:r>
          </a:p>
          <a:p>
            <a:pPr lvl="4"/>
            <a:r>
              <a:rPr lang="es-ES"/>
              <a:t>Quinto nivel del esquema</a:t>
            </a:r>
          </a:p>
          <a:p>
            <a:pPr lvl="5"/>
            <a:r>
              <a:rPr lang="es-ES"/>
              <a:t>Sexto nivel del esquema</a:t>
            </a:r>
          </a:p>
          <a:p>
            <a:pPr lvl="0"/>
            <a:r>
              <a:rPr lang="es-ES"/>
              <a:t>Séptimo nivel del esquemaHaga clic para modificar el estilo de texto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UY" sz="1200" b="0" i="0" u="none" strike="noStrike" kern="1200" spc="0">
                <a:solidFill>
                  <a:srgbClr val="8B8B8B"/>
                </a:solidFill>
                <a:latin typeface="Calibri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78CC4991-758B-4390-96C7-7D744426114B}" type="datetime1">
              <a:rPr lang="es-UY"/>
              <a:pPr lvl="0"/>
              <a:t>03/07/2015</a:t>
            </a:fld>
            <a:endParaRPr lang="es-UY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rtl="0" hangingPunct="0">
              <a:buNone/>
              <a:tabLst/>
              <a:defRPr lang="es-UY" sz="2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UY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UY" sz="1200" b="0" i="0" u="none" strike="noStrike" kern="1200" spc="0">
                <a:solidFill>
                  <a:srgbClr val="8B8B8B"/>
                </a:solidFill>
                <a:latin typeface="Calibri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0D1FAAB7-F6A4-49D2-919C-586F13475B1E}" type="slidenum"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ES" sz="2400" b="1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WenQuanYi Micro Hei" pitchFamily="2"/>
          <a:cs typeface="FreeSans" pitchFamily="2"/>
        </a:defRPr>
      </a:lvl1pPr>
    </p:titleStyle>
    <p:bodyStyle>
      <a:lvl1pPr lvl="0" algn="l">
        <a:buSzPct val="45000"/>
        <a:buFont typeface="StarSymbol"/>
        <a:buChar char="●"/>
        <a:tabLst/>
        <a:defRPr lang="es-ES" sz="2000" b="0" i="0" u="none" strike="noStrike" spc="0">
          <a:solidFill>
            <a:srgbClr val="8B8B8B"/>
          </a:solidFill>
          <a:latin typeface="Calibri" pitchFamily="18"/>
        </a:defRPr>
      </a:lvl1pPr>
      <a:lvl2pPr lvl="1" algn="l">
        <a:buSzPct val="75000"/>
        <a:buFont typeface="StarSymbol"/>
        <a:buChar char="–"/>
        <a:tabLst/>
        <a:defRPr lang="es-ES" sz="2000" b="0" i="0" u="none" strike="noStrike" spc="0">
          <a:solidFill>
            <a:srgbClr val="8B8B8B"/>
          </a:solidFill>
          <a:latin typeface="Calibri" pitchFamily="18"/>
        </a:defRPr>
      </a:lvl2pPr>
      <a:lvl3pPr lvl="2" algn="l">
        <a:buSzPct val="45000"/>
        <a:buFont typeface="StarSymbol"/>
        <a:buChar char="●"/>
        <a:tabLst/>
        <a:defRPr lang="es-ES" sz="2000" b="0" i="0" u="none" strike="noStrike" spc="0">
          <a:solidFill>
            <a:srgbClr val="8B8B8B"/>
          </a:solidFill>
          <a:latin typeface="Calibri" pitchFamily="18"/>
        </a:defRPr>
      </a:lvl3pPr>
      <a:lvl4pPr lvl="3" algn="l">
        <a:buSzPct val="75000"/>
        <a:buFont typeface="StarSymbol"/>
        <a:buChar char="–"/>
        <a:tabLst/>
        <a:defRPr lang="es-ES" sz="2000" b="0" i="0" u="none" strike="noStrike" spc="0">
          <a:solidFill>
            <a:srgbClr val="8B8B8B"/>
          </a:solidFill>
          <a:latin typeface="Calibri" pitchFamily="18"/>
        </a:defRPr>
      </a:lvl4pPr>
      <a:lvl5pPr lvl="4" algn="l">
        <a:buSzPct val="45000"/>
        <a:buFont typeface="StarSymbol"/>
        <a:buChar char="●"/>
        <a:tabLst/>
        <a:defRPr lang="es-ES" sz="2000" b="0" i="0" u="none" strike="noStrike" spc="0">
          <a:solidFill>
            <a:srgbClr val="8B8B8B"/>
          </a:solidFill>
          <a:latin typeface="Calibri" pitchFamily="18"/>
        </a:defRPr>
      </a:lvl5pPr>
      <a:lvl6pPr lvl="5" algn="l">
        <a:buSzPct val="45000"/>
        <a:buFont typeface="StarSymbol"/>
        <a:buChar char="●"/>
        <a:tabLst/>
        <a:defRPr lang="es-ES" sz="2000" b="0" i="0" u="none" strike="noStrike" spc="0">
          <a:solidFill>
            <a:srgbClr val="8B8B8B"/>
          </a:solidFill>
          <a:latin typeface="Calibri" pitchFamily="18"/>
        </a:defRPr>
      </a:lvl6pPr>
      <a:lvl7pPr marL="0" marR="0" lvl="0" indent="0" algn="l" rtl="0" hangingPunct="1">
        <a:lnSpc>
          <a:spcPct val="100000"/>
        </a:lnSpc>
        <a:spcBef>
          <a:spcPts val="400"/>
        </a:spcBef>
        <a:spcAft>
          <a:spcPts val="0"/>
        </a:spcAft>
        <a:buNone/>
        <a:tabLst>
          <a:tab pos="0" algn="l"/>
        </a:tabLst>
        <a:defRPr lang="es-ES" sz="2000" b="0" i="0" u="none" strike="noStrike" spc="0">
          <a:solidFill>
            <a:srgbClr val="8B8B8B"/>
          </a:solidFill>
          <a:latin typeface="Calibri" pitchFamily="18"/>
        </a:defRPr>
      </a:lvl7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UY" sz="1200" b="0" i="0" u="none" strike="noStrike" kern="1200" spc="0">
                <a:solidFill>
                  <a:srgbClr val="8B8B8B"/>
                </a:solidFill>
                <a:latin typeface="Calibri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E765B599-9B97-4E5C-BAD5-6BD2A7588874}" type="datetime1">
              <a:rPr lang="es-UY"/>
              <a:pPr lvl="0"/>
              <a:t>03/07/2015</a:t>
            </a:fld>
            <a:endParaRPr lang="es-UY"/>
          </a:p>
        </p:txBody>
      </p:sp>
      <p:sp>
        <p:nvSpPr>
          <p:cNvPr id="3" name="2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rtl="0" hangingPunct="0">
              <a:buNone/>
              <a:tabLst/>
              <a:defRPr lang="es-UY" sz="2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UY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UY" sz="1200" b="0" i="0" u="none" strike="noStrike" kern="1200" spc="0">
                <a:solidFill>
                  <a:srgbClr val="8B8B8B"/>
                </a:solidFill>
                <a:latin typeface="Calibri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4EAFC9AE-4E48-442C-960E-C82A484BBDE5}" type="slidenum">
              <a:t>‹Nº›</a:t>
            </a:fld>
            <a:endParaRPr lang="es-UY"/>
          </a:p>
        </p:txBody>
      </p:sp>
      <p:sp>
        <p:nvSpPr>
          <p:cNvPr id="5" name="4 Marcador de título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6" name="5 Marcador de texto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Micro Hei" pitchFamily="2"/>
                <a:cs typeface="FreeSans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Micro Hei" pitchFamily="2"/>
                <a:cs typeface="FreeSans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Micro Hei" pitchFamily="2"/>
                <a:cs typeface="FreeSans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Micro Hei" pitchFamily="2"/>
                <a:cs typeface="FreeSans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Micro Hei" pitchFamily="2"/>
                <a:cs typeface="FreeSans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Micro Hei" pitchFamily="2"/>
                <a:cs typeface="FreeSans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Micro Hei" pitchFamily="2"/>
                <a:cs typeface="FreeSans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Micro Hei" pitchFamily="2"/>
                <a:cs typeface="FreeSans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Micro Hei" pitchFamily="2"/>
                <a:cs typeface="FreeSans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Micro Hei" pitchFamily="2"/>
                <a:cs typeface="FreeSans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1">
        <a:lnSpc>
          <a:spcPct val="100000"/>
        </a:lnSpc>
        <a:tabLst/>
        <a:defRPr lang="es-ES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</a:defRPr>
      </a:lvl1pPr>
    </p:titleStyle>
    <p:bodyStyle>
      <a:lvl1pPr algn="l" rtl="0" hangingPunct="1">
        <a:lnSpc>
          <a:spcPct val="100000"/>
        </a:lnSpc>
        <a:spcBef>
          <a:spcPts val="0"/>
        </a:spcBef>
        <a:spcAft>
          <a:spcPts val="1417"/>
        </a:spcAft>
        <a:tabLst/>
        <a:defRPr lang="es-ES" sz="2400" b="0" i="0" u="none" strike="noStrike" kern="1200" spc="0">
          <a:ln>
            <a:noFill/>
          </a:ln>
          <a:solidFill>
            <a:srgbClr val="000000"/>
          </a:solidFill>
          <a:latin typeface="Calibri" pitchFamily="18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3298320" y="273240"/>
            <a:ext cx="558396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UY"/>
              <a:t>Click to edit the title text format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1796040" y="1604520"/>
            <a:ext cx="7053480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284"/>
              </a:spcAft>
              <a:buSzPct val="45000"/>
              <a:buFont typeface="StarSymbol"/>
              <a:buNone/>
              <a:defRPr lang="es-UY" sz="291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284"/>
              </a:spcAft>
              <a:buSzPct val="45000"/>
              <a:buFont typeface="StarSymbol"/>
              <a:buChar char="●"/>
              <a:defRPr lang="es-UY" sz="291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026"/>
              </a:spcAft>
              <a:buSzPct val="75000"/>
              <a:buFont typeface="StarSymbol"/>
              <a:buChar char="–"/>
              <a:defRPr lang="es-UY" sz="254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771"/>
              </a:spcAft>
              <a:buSzPct val="45000"/>
              <a:buFont typeface="StarSymbol"/>
              <a:buChar char="●"/>
              <a:defRPr lang="es-UY" sz="21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13"/>
              </a:spcAft>
              <a:buSzPct val="75000"/>
              <a:buFont typeface="StarSymbol"/>
              <a:buChar char="–"/>
              <a:defRPr lang="es-UY" sz="182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55"/>
              </a:spcAft>
              <a:buSzPct val="45000"/>
              <a:buFont typeface="StarSymbol"/>
              <a:buChar char="●"/>
              <a:defRPr lang="es-UY" sz="182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55"/>
              </a:spcAft>
              <a:buSzPct val="45000"/>
              <a:buFont typeface="StarSymbol"/>
              <a:buChar char="●"/>
              <a:defRPr lang="es-UY" sz="182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55"/>
              </a:spcAft>
              <a:buSzPct val="45000"/>
              <a:buFont typeface="StarSymbol"/>
              <a:buChar char="●"/>
              <a:defRPr lang="es-UY" sz="182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55"/>
              </a:spcAft>
              <a:buSzPct val="45000"/>
              <a:buFont typeface="StarSymbol"/>
              <a:buChar char="●"/>
              <a:defRPr lang="es-UY" sz="182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55"/>
              </a:spcAft>
              <a:buSzPct val="45000"/>
              <a:buFont typeface="StarSymbol"/>
              <a:buChar char="●"/>
              <a:defRPr lang="es-UY" sz="182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1599840" y="5528880"/>
            <a:ext cx="2130120" cy="47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s-UY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UY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812759" y="6083999"/>
            <a:ext cx="2898360" cy="47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s-UY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UY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6817320" y="6083999"/>
            <a:ext cx="2130120" cy="47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s-UY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24A6091B-C2A0-4F49-9532-85436758E7AD}" type="slidenum"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r" rtl="0" hangingPunct="0">
        <a:buNone/>
        <a:tabLst/>
        <a:defRPr lang="es-UY" sz="3410" b="1" i="1" u="none" strike="noStrike">
          <a:ln>
            <a:noFill/>
          </a:ln>
          <a:solidFill>
            <a:srgbClr val="800000"/>
          </a:solidFill>
          <a:latin typeface="Albany" pitchFamily="18"/>
          <a:ea typeface="Andale Sans UI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284"/>
        </a:spcAft>
        <a:tabLst/>
        <a:defRPr lang="es-UY" sz="291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88224" y="562695"/>
            <a:ext cx="2130120" cy="473040"/>
          </a:xfrm>
        </p:spPr>
        <p:txBody>
          <a:bodyPr/>
          <a:lstStyle/>
          <a:p>
            <a:pPr lvl="0"/>
            <a:r>
              <a:rPr lang="es-UY" sz="2000" dirty="0" smtClean="0"/>
              <a:t>03/07/2015</a:t>
            </a:r>
            <a:endParaRPr lang="es-UY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5000"/>
                    </a14:imgEffect>
                    <a14:imgEffect>
                      <a14:brightnessContrast bright="-2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76" y="1124744"/>
            <a:ext cx="7437072" cy="49685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403648" y="658184"/>
            <a:ext cx="1980720" cy="9331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3351367" y="1211907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INSPECCIÓN DE ARTE Y COMUNICACIÓN VISUAL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1120" y="546120"/>
            <a:ext cx="8786880" cy="1181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UY" sz="28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WenQuanYi Micro Hei" pitchFamily="2"/>
                <a:cs typeface="FreeSans" pitchFamily="2"/>
              </a:rPr>
              <a:t>Pautas de  trabajo para los profesores referentes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UY" sz="1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6000" y="1704436"/>
            <a:ext cx="8063999" cy="4149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UY" sz="26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1) Plan semestral o al menos bimestral de trabajo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UY" sz="2600" b="0" i="0" u="none" strike="noStrike" kern="1200" dirty="0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UY" sz="26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2) Modalidades para el trabajo semanal.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s-UY" sz="26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Distribución horaria semanal (5hs. máx. a distancia)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s-UY" sz="26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Nunca nula ni virtualidad ni </a:t>
            </a:r>
            <a:r>
              <a:rPr lang="es-UY" sz="2600" b="0" i="0" u="none" strike="noStrike" kern="1200" dirty="0" err="1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presencialidad</a:t>
            </a:r>
            <a:r>
              <a:rPr lang="es-UY" sz="26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s-UY" sz="26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Margen de flexibilidad 20+ 20 en el mes.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s-UY" sz="26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Registro presencial: planilla semanal de actividades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s-UY" sz="26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Registro virtual: Coordinadora del Aula virtual.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s-UY" sz="2600" b="0" i="0" u="none" strike="noStrike" kern="1200" dirty="0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UY" sz="26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3) Construcción del portfolio del Referente.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s-UY" sz="26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Procesos de trabajo y aprendizaje.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19640" y="-360"/>
            <a:ext cx="403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6000" y="216000"/>
            <a:ext cx="7632000" cy="63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4000" y="144000"/>
            <a:ext cx="7488000" cy="6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95413"/>
            <a:ext cx="6350273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87624" y="332656"/>
            <a:ext cx="6494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CARACTERÍSTICAS DEL DESEMPEÑO DEL PROFESOR REFERENTE</a:t>
            </a:r>
            <a:endParaRPr lang="es-ES" sz="2400" b="1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72200" y="5301208"/>
            <a:ext cx="1547920" cy="7292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4 Conector recto"/>
          <p:cNvCxnSpPr/>
          <p:nvPr/>
        </p:nvCxnSpPr>
        <p:spPr>
          <a:xfrm flipH="1">
            <a:off x="1979712" y="6030435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>
            <a:endCxn id="2" idx="3"/>
          </p:cNvCxnSpPr>
          <p:nvPr/>
        </p:nvCxnSpPr>
        <p:spPr>
          <a:xfrm flipV="1">
            <a:off x="7681913" y="748155"/>
            <a:ext cx="0" cy="4553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53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24000" y="1067400"/>
            <a:ext cx="6912000" cy="50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24000" y="720000"/>
            <a:ext cx="6983999" cy="58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55999" y="144000"/>
            <a:ext cx="6480000" cy="64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864000"/>
            <a:ext cx="8063999" cy="58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4739" y="1628800"/>
            <a:ext cx="8958519" cy="386627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UY" sz="22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“ </a:t>
            </a:r>
            <a:r>
              <a:rPr lang="es-UY" sz="26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...,Adaptarse a los desarrollos tecnológicos </a:t>
            </a:r>
            <a:r>
              <a:rPr lang="es-UY" sz="2600" b="0" i="0" u="none" strike="noStrike" kern="1200" dirty="0" smtClean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implica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UY" sz="2600" b="0" i="0" u="none" strike="noStrike" kern="1200" dirty="0" smtClean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 </a:t>
            </a:r>
            <a:r>
              <a:rPr lang="es-UY" sz="26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capacidad para identificar y desplegar </a:t>
            </a:r>
            <a:r>
              <a:rPr lang="es-UY" sz="2600" b="0" i="0" u="none" strike="noStrike" kern="1200" dirty="0" smtClean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actividades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UY" sz="2600" b="0" i="0" u="none" strike="noStrike" kern="1200" dirty="0" smtClean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 </a:t>
            </a:r>
            <a:r>
              <a:rPr lang="es-UY" sz="26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cognitivas nuevas, en tanto las tecnologías permanentemente </a:t>
            </a:r>
            <a:endParaRPr lang="es-UY" sz="2600" b="0" i="0" u="none" strike="noStrike" kern="1200" dirty="0" smtClean="0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UY" sz="2600" b="0" i="0" u="none" strike="noStrike" kern="1200" dirty="0" smtClean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van </a:t>
            </a:r>
            <a:r>
              <a:rPr lang="es-UY" sz="26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generando distintas posibilidades; de ahí su condición </a:t>
            </a:r>
            <a:endParaRPr lang="es-UY" sz="2600" b="0" i="0" u="none" strike="noStrike" kern="1200" dirty="0" smtClean="0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UY" sz="2600" b="0" i="0" u="none" strike="noStrike" kern="1200" dirty="0" smtClean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particular </a:t>
            </a:r>
            <a:r>
              <a:rPr lang="es-UY" sz="26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de herramienta. La colaboración que prestan </a:t>
            </a:r>
            <a:r>
              <a:rPr lang="es-UY" sz="2600" b="0" i="0" u="none" strike="noStrike" kern="1200" dirty="0" smtClean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permite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UY" sz="2600" b="0" i="0" u="none" strike="noStrike" kern="1200" dirty="0" smtClean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 </a:t>
            </a:r>
            <a:r>
              <a:rPr lang="es-UY" sz="26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a los estudiantes trascender la idea de eficiencia, en tanto </a:t>
            </a:r>
            <a:r>
              <a:rPr lang="es-UY" sz="2600" b="0" i="0" u="none" strike="noStrike" kern="1200" dirty="0" smtClean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implica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UY" sz="2600" b="0" i="0" u="none" strike="noStrike" kern="1200" dirty="0" smtClean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 </a:t>
            </a:r>
            <a:r>
              <a:rPr lang="es-UY" sz="26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menos tiempo y menos esfuerzo, pero además posibilita nuevas </a:t>
            </a:r>
            <a:endParaRPr lang="es-UY" sz="2600" b="0" i="0" u="none" strike="noStrike" kern="1200" dirty="0" smtClean="0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UY" sz="2600" b="0" i="0" u="none" strike="noStrike" kern="1200" dirty="0" smtClean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relaciones </a:t>
            </a:r>
            <a:r>
              <a:rPr lang="es-UY" sz="26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con el conocimiento en el marco de las </a:t>
            </a:r>
            <a:r>
              <a:rPr lang="es-UY" sz="2600" b="0" i="0" u="none" strike="noStrike" kern="1200" dirty="0" smtClean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relaciones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UY" sz="2600" b="0" i="0" u="none" strike="noStrike" kern="1200" dirty="0" smtClean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 </a:t>
            </a:r>
            <a:r>
              <a:rPr lang="es-UY" sz="26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con los contextos culturales.”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UY" sz="22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                                                                    E. </a:t>
            </a:r>
            <a:r>
              <a:rPr lang="es-UY" sz="2200" b="0" i="0" u="none" strike="noStrike" kern="1200" dirty="0" err="1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Litwin</a:t>
            </a:r>
            <a:r>
              <a:rPr lang="es-UY" sz="22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rPr>
              <a:t> (2003)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Elipse"/>
          <p:cNvSpPr/>
          <p:nvPr/>
        </p:nvSpPr>
        <p:spPr>
          <a:xfrm>
            <a:off x="4572000" y="3933056"/>
            <a:ext cx="3781462" cy="115212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5593610" y="956751"/>
            <a:ext cx="2736304" cy="186294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1079612" y="815594"/>
            <a:ext cx="3168352" cy="10801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0" y="2770562"/>
            <a:ext cx="3240360" cy="128377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1043608" y="4654302"/>
            <a:ext cx="2592288" cy="124068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/>
          <a:lstStyle/>
          <a:p>
            <a:pPr algn="ctr">
              <a:buNone/>
            </a:pPr>
            <a:r>
              <a:rPr lang="es-ES" sz="2800" dirty="0" smtClean="0"/>
              <a:t>LÍNEAS</a:t>
            </a:r>
            <a:br>
              <a:rPr lang="es-ES" sz="2800" dirty="0" smtClean="0"/>
            </a:br>
            <a:r>
              <a:rPr lang="es-ES" sz="2800" dirty="0" smtClean="0"/>
              <a:t> PEDAGÓGICAS</a:t>
            </a:r>
            <a:br>
              <a:rPr lang="es-ES" sz="2800" dirty="0" smtClean="0"/>
            </a:br>
            <a:r>
              <a:rPr lang="es-ES" sz="2800" dirty="0" smtClean="0"/>
              <a:t>CENTRALES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259632" y="104420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REGIONALIZACIÓN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331640" y="478060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DESARROLLO PROFESIONAL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868144" y="1222887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HABILIDADES LINGUÍSTICAS Y COGNITIVAS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7504" y="299695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FORMAS DE APRENDER Y ENSEÑAR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932040" y="4136711"/>
            <a:ext cx="3397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INTERDISCIPLINARIEDAD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932040" y="3732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SALA DOCENTE 2015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8" name="17 Conector recto"/>
          <p:cNvCxnSpPr/>
          <p:nvPr/>
        </p:nvCxnSpPr>
        <p:spPr>
          <a:xfrm flipH="1" flipV="1">
            <a:off x="3203848" y="1628800"/>
            <a:ext cx="504056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H="1">
            <a:off x="3131840" y="3412450"/>
            <a:ext cx="792088" cy="1241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V="1">
            <a:off x="5076056" y="2132856"/>
            <a:ext cx="792088" cy="29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247964" y="3140968"/>
            <a:ext cx="1224136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H="1">
            <a:off x="2339752" y="2852936"/>
            <a:ext cx="118813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62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084378"/>
            <a:ext cx="7262608" cy="114480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“SOLO SÉ QUE NO SÉ NADA”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580112" y="319784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Sócrates (470-399 A.C.)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66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75960" y="3180240"/>
            <a:ext cx="7772039" cy="1499759"/>
          </a:xfrm>
        </p:spPr>
        <p:txBody>
          <a:bodyPr wrap="square" lIns="91440" tIns="45720" rIns="91440" bIns="45720" anchor="b"/>
          <a:lstStyle>
            <a:defPPr marL="432000" marR="0" lvl="0" indent="-324000">
              <a:spcBef>
                <a:spcPts val="0"/>
              </a:spcBef>
              <a:spcAft>
                <a:spcPts val="1284"/>
              </a:spcAft>
              <a:buSzPct val="45000"/>
              <a:buFont typeface="StarSymbol"/>
              <a:buNone/>
              <a:defRPr lang="es-UY" sz="291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284"/>
              </a:spcAft>
              <a:buSzPct val="45000"/>
              <a:buFont typeface="StarSymbol"/>
              <a:buChar char="●"/>
              <a:defRPr lang="es-UY" sz="291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026"/>
              </a:spcAft>
              <a:buSzPct val="75000"/>
              <a:buFont typeface="StarSymbol"/>
              <a:buChar char="–"/>
              <a:defRPr lang="es-UY" sz="254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771"/>
              </a:spcAft>
              <a:buSzPct val="45000"/>
              <a:buFont typeface="StarSymbol"/>
              <a:buChar char="●"/>
              <a:defRPr lang="es-UY" sz="21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13"/>
              </a:spcAft>
              <a:buSzPct val="75000"/>
              <a:buFont typeface="StarSymbol"/>
              <a:buChar char="–"/>
              <a:defRPr lang="es-UY" sz="182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55"/>
              </a:spcAft>
              <a:buSzPct val="45000"/>
              <a:buFont typeface="StarSymbol"/>
              <a:buChar char="●"/>
              <a:defRPr lang="es-UY" sz="182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55"/>
              </a:spcAft>
              <a:buSzPct val="45000"/>
              <a:buFont typeface="StarSymbol"/>
              <a:buChar char="●"/>
              <a:defRPr lang="es-UY" sz="182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55"/>
              </a:spcAft>
              <a:buSzPct val="45000"/>
              <a:buFont typeface="StarSymbol"/>
              <a:buChar char="●"/>
              <a:defRPr lang="es-UY" sz="182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55"/>
              </a:spcAft>
              <a:buSzPct val="45000"/>
              <a:buFont typeface="StarSymbol"/>
              <a:buChar char="●"/>
              <a:defRPr lang="es-UY" sz="182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55"/>
              </a:spcAft>
              <a:buSzPct val="45000"/>
              <a:buFont typeface="StarSymbol"/>
              <a:buChar char="●"/>
              <a:defRPr lang="es-UY" sz="182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r" hangingPunct="1"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s-UY" sz="2800">
                <a:solidFill>
                  <a:srgbClr val="000000"/>
                </a:solidFill>
                <a:latin typeface="Calibri"/>
              </a:rPr>
              <a:t>COMUNICACIÓN E INTERCAMBIO</a:t>
            </a:r>
          </a:p>
        </p:txBody>
      </p:sp>
      <p:sp>
        <p:nvSpPr>
          <p:cNvPr id="3" name="2 Forma libre"/>
          <p:cNvSpPr/>
          <p:nvPr/>
        </p:nvSpPr>
        <p:spPr>
          <a:xfrm>
            <a:off x="1223639" y="1151640"/>
            <a:ext cx="6768000" cy="460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UY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18920" y="547920"/>
            <a:ext cx="1980720" cy="933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onector recto"/>
          <p:cNvSpPr/>
          <p:nvPr/>
        </p:nvSpPr>
        <p:spPr>
          <a:xfrm flipH="1">
            <a:off x="1979640" y="2060639"/>
            <a:ext cx="72000" cy="0"/>
          </a:xfrm>
          <a:prstGeom prst="line">
            <a:avLst/>
          </a:prstGeom>
          <a:noFill/>
          <a:ln w="936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UY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3" name="2 Título"/>
          <p:cNvSpPr txBox="1">
            <a:spLocks noGrp="1"/>
          </p:cNvSpPr>
          <p:nvPr>
            <p:ph type="title" idx="4294967295"/>
          </p:nvPr>
        </p:nvSpPr>
        <p:spPr>
          <a:xfrm>
            <a:off x="1440000" y="1872000"/>
            <a:ext cx="7632000" cy="3987360"/>
          </a:xfrm>
        </p:spPr>
        <p:txBody>
          <a:bodyPr wrap="square" lIns="91440" tIns="45720" rIns="91440" bIns="4572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hangingPunct="1">
              <a:buNone/>
            </a:pPr>
            <a:r>
              <a:rPr lang="es-UY" sz="2400" i="0" dirty="0">
                <a:solidFill>
                  <a:srgbClr val="000000"/>
                </a:solidFill>
                <a:latin typeface="Calibri" pitchFamily="18"/>
              </a:rPr>
              <a:t/>
            </a:r>
            <a:br>
              <a:rPr lang="es-UY" sz="2400" i="0" dirty="0">
                <a:solidFill>
                  <a:srgbClr val="000000"/>
                </a:solidFill>
                <a:latin typeface="Calibri" pitchFamily="18"/>
              </a:rPr>
            </a:br>
            <a:r>
              <a:rPr lang="es-UY" sz="2400" i="0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es-UY" sz="3600" b="0" i="0" dirty="0">
                <a:solidFill>
                  <a:srgbClr val="000000"/>
                </a:solidFill>
                <a:latin typeface="Calibri" pitchFamily="18"/>
              </a:rPr>
              <a:t>“NO LUGAR”</a:t>
            </a:r>
            <a:r>
              <a:rPr lang="es-UY" sz="2800" i="0" dirty="0">
                <a:solidFill>
                  <a:srgbClr val="000000"/>
                </a:solidFill>
                <a:latin typeface="Calibri" pitchFamily="18"/>
              </a:rPr>
              <a:t>   </a:t>
            </a:r>
            <a:br>
              <a:rPr lang="es-UY" sz="2800" i="0" dirty="0">
                <a:solidFill>
                  <a:srgbClr val="000000"/>
                </a:solidFill>
                <a:latin typeface="Calibri" pitchFamily="18"/>
              </a:rPr>
            </a:br>
            <a:r>
              <a:rPr lang="es-UY" sz="2800" i="0" dirty="0">
                <a:solidFill>
                  <a:srgbClr val="000000"/>
                </a:solidFill>
                <a:latin typeface="Calibri" pitchFamily="18"/>
              </a:rPr>
              <a:t/>
            </a:r>
            <a:br>
              <a:rPr lang="es-UY" sz="2800" i="0" dirty="0">
                <a:solidFill>
                  <a:srgbClr val="000000"/>
                </a:solidFill>
                <a:latin typeface="Calibri" pitchFamily="18"/>
              </a:rPr>
            </a:br>
            <a:r>
              <a:rPr lang="es-UY" sz="2800" i="0" dirty="0">
                <a:solidFill>
                  <a:srgbClr val="000000"/>
                </a:solidFill>
                <a:latin typeface="Calibri" pitchFamily="18"/>
              </a:rPr>
              <a:t>	</a:t>
            </a:r>
            <a:r>
              <a:rPr lang="es-UY" sz="2800" i="0" dirty="0" smtClean="0">
                <a:solidFill>
                  <a:srgbClr val="000000"/>
                </a:solidFill>
                <a:latin typeface="Calibri" pitchFamily="18"/>
              </a:rPr>
              <a:t>     </a:t>
            </a:r>
            <a:r>
              <a:rPr lang="es-UY" sz="2800" b="0" i="0" dirty="0" smtClean="0">
                <a:solidFill>
                  <a:srgbClr val="000000"/>
                </a:solidFill>
                <a:latin typeface="Calibri" pitchFamily="18"/>
              </a:rPr>
              <a:t>Marc </a:t>
            </a:r>
            <a:r>
              <a:rPr lang="es-UY" sz="2800" b="0" i="0" dirty="0" err="1">
                <a:solidFill>
                  <a:srgbClr val="000000"/>
                </a:solidFill>
                <a:latin typeface="Calibri" pitchFamily="18"/>
              </a:rPr>
              <a:t>Augé</a:t>
            </a:r>
            <a:r>
              <a:rPr lang="es-UY" sz="2800" b="0" i="0" dirty="0">
                <a:solidFill>
                  <a:srgbClr val="000000"/>
                </a:solidFill>
                <a:latin typeface="Calibri" pitchFamily="18"/>
              </a:rPr>
              <a:t> (1992)</a:t>
            </a:r>
            <a:r>
              <a:rPr lang="es-UY" sz="2800" i="0" dirty="0">
                <a:solidFill>
                  <a:srgbClr val="000000"/>
                </a:solidFill>
                <a:latin typeface="Calibri" pitchFamily="18"/>
              </a:rPr>
              <a:t>  </a:t>
            </a:r>
            <a:br>
              <a:rPr lang="es-UY" sz="2800" i="0" dirty="0">
                <a:solidFill>
                  <a:srgbClr val="000000"/>
                </a:solidFill>
                <a:latin typeface="Calibri" pitchFamily="18"/>
              </a:rPr>
            </a:br>
            <a:r>
              <a:rPr lang="es-UY" sz="2800" i="0" dirty="0">
                <a:solidFill>
                  <a:srgbClr val="000000"/>
                </a:solidFill>
                <a:latin typeface="Calibri" pitchFamily="18"/>
              </a:rPr>
              <a:t/>
            </a:r>
            <a:br>
              <a:rPr lang="es-UY" sz="2800" i="0" dirty="0">
                <a:solidFill>
                  <a:srgbClr val="000000"/>
                </a:solidFill>
                <a:latin typeface="Calibri" pitchFamily="18"/>
              </a:rPr>
            </a:br>
            <a:r>
              <a:rPr lang="es-UY" sz="2800" i="0" dirty="0">
                <a:solidFill>
                  <a:srgbClr val="000000"/>
                </a:solidFill>
                <a:latin typeface="Calibri" pitchFamily="18"/>
              </a:rPr>
              <a:t>  </a:t>
            </a:r>
            <a:r>
              <a:rPr lang="es-UY" sz="3600" b="0" i="0" dirty="0">
                <a:solidFill>
                  <a:srgbClr val="000000"/>
                </a:solidFill>
                <a:latin typeface="Calibri" pitchFamily="18"/>
              </a:rPr>
              <a:t>LUGAR</a:t>
            </a:r>
          </a:p>
        </p:txBody>
      </p:sp>
      <p:sp>
        <p:nvSpPr>
          <p:cNvPr id="4" name="3 Forma libre"/>
          <p:cNvSpPr/>
          <p:nvPr/>
        </p:nvSpPr>
        <p:spPr>
          <a:xfrm>
            <a:off x="1223280" y="1151280"/>
            <a:ext cx="6768000" cy="460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UY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18920" y="547920"/>
            <a:ext cx="1980720" cy="933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56769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7165858" cy="308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68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634"/>
            <a:ext cx="5328592" cy="571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63688" y="33265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PLAN GENERAL DE TRABAJO 2015</a:t>
            </a:r>
          </a:p>
          <a:p>
            <a:r>
              <a:rPr lang="es-ES" dirty="0" smtClean="0"/>
              <a:t>Docentes que ya cursaron el EAC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437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Elipse"/>
          <p:cNvSpPr/>
          <p:nvPr/>
        </p:nvSpPr>
        <p:spPr>
          <a:xfrm>
            <a:off x="2447764" y="5001822"/>
            <a:ext cx="4716524" cy="14515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467544" y="332656"/>
            <a:ext cx="3960440" cy="115967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Elipse"/>
          <p:cNvSpPr/>
          <p:nvPr/>
        </p:nvSpPr>
        <p:spPr>
          <a:xfrm>
            <a:off x="4589441" y="248744"/>
            <a:ext cx="4007575" cy="1380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24" y="1904928"/>
            <a:ext cx="6180717" cy="190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998" y="4049322"/>
            <a:ext cx="6381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6" y="56900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Planificación y recorridos  </a:t>
            </a:r>
          </a:p>
          <a:p>
            <a:pPr algn="ctr"/>
            <a:r>
              <a:rPr lang="es-ES" sz="2000" dirty="0" smtClean="0"/>
              <a:t>2014-2015</a:t>
            </a:r>
            <a:endParaRPr lang="es-ES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716016" y="476672"/>
            <a:ext cx="3503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Realidad actual y singular de los contextos </a:t>
            </a:r>
          </a:p>
          <a:p>
            <a:pPr algn="ctr"/>
            <a:r>
              <a:rPr lang="es-ES" sz="2000" dirty="0" smtClean="0"/>
              <a:t>Marzo-junio 2015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843808" y="5229200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Presentación o rediseño o diseño de planificación 2º semestre 2015 de cada </a:t>
            </a:r>
            <a:r>
              <a:rPr lang="es-ES" sz="2000" dirty="0" smtClean="0"/>
              <a:t>Profesor </a:t>
            </a:r>
            <a:r>
              <a:rPr lang="es-ES" sz="2000" dirty="0"/>
              <a:t>referente</a:t>
            </a:r>
          </a:p>
        </p:txBody>
      </p:sp>
    </p:spTree>
    <p:extLst>
      <p:ext uri="{BB962C8B-B14F-4D97-AF65-F5344CB8AC3E}">
        <p14:creationId xmlns:p14="http://schemas.microsoft.com/office/powerpoint/2010/main" val="263513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33265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Acciones generales previstas para trabajar con los profesores referentes:</a:t>
            </a:r>
            <a:endParaRPr lang="es-ES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735360" y="1628800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Propuesta I</a:t>
            </a:r>
            <a:r>
              <a:rPr lang="es-ES" sz="2000" dirty="0" smtClean="0"/>
              <a:t>: Informe.</a:t>
            </a:r>
          </a:p>
          <a:p>
            <a:endParaRPr lang="es-ES" sz="2000" dirty="0"/>
          </a:p>
          <a:p>
            <a:r>
              <a:rPr lang="es-ES" sz="2000" b="1" dirty="0" smtClean="0"/>
              <a:t>Encuentro I</a:t>
            </a:r>
            <a:r>
              <a:rPr lang="es-ES" sz="2000" dirty="0" smtClean="0"/>
              <a:t>. (3 de julio)</a:t>
            </a:r>
          </a:p>
          <a:p>
            <a:endParaRPr lang="es-ES" sz="2000" dirty="0"/>
          </a:p>
          <a:p>
            <a:r>
              <a:rPr lang="es-ES" sz="2000" b="1" dirty="0" smtClean="0"/>
              <a:t>Propuesta II</a:t>
            </a:r>
            <a:r>
              <a:rPr lang="es-ES" sz="2000" dirty="0" smtClean="0"/>
              <a:t>: Planificación 2º semestre en función de las características del contexto de cada región o departamento.</a:t>
            </a:r>
          </a:p>
          <a:p>
            <a:r>
              <a:rPr lang="es-ES" sz="2000" dirty="0" smtClean="0"/>
              <a:t>Entrega 20 de julio.</a:t>
            </a:r>
          </a:p>
          <a:p>
            <a:endParaRPr lang="es-ES" sz="2000" dirty="0"/>
          </a:p>
          <a:p>
            <a:r>
              <a:rPr lang="es-ES" sz="2000" b="1" dirty="0" smtClean="0"/>
              <a:t>Encuentro II </a:t>
            </a:r>
            <a:r>
              <a:rPr lang="es-ES" sz="2000" dirty="0" smtClean="0"/>
              <a:t>(regional). Intercambios y Portfolio. Última semanal de julio.</a:t>
            </a:r>
          </a:p>
          <a:p>
            <a:endParaRPr lang="es-ES" sz="2000" dirty="0"/>
          </a:p>
          <a:p>
            <a:r>
              <a:rPr lang="es-ES" sz="2000" b="1" dirty="0" smtClean="0"/>
              <a:t>Período de implementación y supervisión. </a:t>
            </a:r>
            <a:r>
              <a:rPr lang="es-ES" sz="2000" dirty="0" smtClean="0"/>
              <a:t>Agosto-noviembre.</a:t>
            </a:r>
          </a:p>
          <a:p>
            <a:r>
              <a:rPr lang="es-ES" sz="2000" dirty="0" smtClean="0"/>
              <a:t>Otros posibles encuentros en función del devenir del trabajo.</a:t>
            </a:r>
          </a:p>
          <a:p>
            <a:endParaRPr lang="es-ES" sz="2000" dirty="0"/>
          </a:p>
          <a:p>
            <a:r>
              <a:rPr lang="es-ES" sz="2000" b="1" dirty="0" smtClean="0"/>
              <a:t>Presentación de portfolio de los referentes</a:t>
            </a:r>
            <a:r>
              <a:rPr lang="es-ES" sz="2000" dirty="0" smtClean="0"/>
              <a:t>. 11 de diciembre.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40152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cabezado de secció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 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yt-reded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347</Words>
  <Application>Microsoft Office PowerPoint</Application>
  <PresentationFormat>Presentación en pantalla (4:3)</PresentationFormat>
  <Paragraphs>59</Paragraphs>
  <Slides>19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Encabezado de sección</vt:lpstr>
      <vt:lpstr>En blanco</vt:lpstr>
      <vt:lpstr>lyt-rededges</vt:lpstr>
      <vt:lpstr>Presentación de PowerPoint</vt:lpstr>
      <vt:lpstr>LÍNEAS  PEDAGÓGICAS CENTRALES</vt:lpstr>
      <vt:lpstr>“SOLO SÉ QUE NO SÉ NADA”</vt:lpstr>
      <vt:lpstr>Presentación de PowerPoint</vt:lpstr>
      <vt:lpstr>  “NO LUGAR”           Marc Augé (1992)      LUGAR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Rafael Mazzilli Fonrodona</cp:lastModifiedBy>
  <cp:revision>37</cp:revision>
  <dcterms:modified xsi:type="dcterms:W3CDTF">2015-07-03T03:21:55Z</dcterms:modified>
</cp:coreProperties>
</file>